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4"/>
  </p:notesMasterIdLst>
  <p:sldIdLst>
    <p:sldId id="256" r:id="rId2"/>
    <p:sldId id="356" r:id="rId3"/>
    <p:sldId id="357" r:id="rId4"/>
    <p:sldId id="257" r:id="rId5"/>
    <p:sldId id="258" r:id="rId6"/>
    <p:sldId id="360" r:id="rId7"/>
    <p:sldId id="359" r:id="rId8"/>
    <p:sldId id="361" r:id="rId9"/>
    <p:sldId id="362" r:id="rId10"/>
    <p:sldId id="262" r:id="rId11"/>
    <p:sldId id="365" r:id="rId12"/>
    <p:sldId id="264" r:id="rId13"/>
    <p:sldId id="263" r:id="rId14"/>
    <p:sldId id="260" r:id="rId15"/>
    <p:sldId id="261" r:id="rId16"/>
    <p:sldId id="265" r:id="rId17"/>
    <p:sldId id="404" r:id="rId18"/>
    <p:sldId id="416" r:id="rId19"/>
    <p:sldId id="268" r:id="rId20"/>
    <p:sldId id="267" r:id="rId21"/>
    <p:sldId id="366" r:id="rId22"/>
    <p:sldId id="364" r:id="rId23"/>
    <p:sldId id="269" r:id="rId24"/>
    <p:sldId id="270" r:id="rId25"/>
    <p:sldId id="271" r:id="rId26"/>
    <p:sldId id="272" r:id="rId27"/>
    <p:sldId id="381" r:id="rId28"/>
    <p:sldId id="273" r:id="rId29"/>
    <p:sldId id="274" r:id="rId30"/>
    <p:sldId id="275" r:id="rId31"/>
    <p:sldId id="276" r:id="rId32"/>
    <p:sldId id="277" r:id="rId33"/>
    <p:sldId id="367" r:id="rId34"/>
    <p:sldId id="278" r:id="rId35"/>
    <p:sldId id="279" r:id="rId36"/>
    <p:sldId id="389" r:id="rId37"/>
    <p:sldId id="280" r:id="rId38"/>
    <p:sldId id="281" r:id="rId39"/>
    <p:sldId id="368" r:id="rId40"/>
    <p:sldId id="282" r:id="rId41"/>
    <p:sldId id="283" r:id="rId42"/>
    <p:sldId id="284" r:id="rId43"/>
    <p:sldId id="386" r:id="rId44"/>
    <p:sldId id="285" r:id="rId45"/>
    <p:sldId id="286" r:id="rId46"/>
    <p:sldId id="369" r:id="rId47"/>
    <p:sldId id="287" r:id="rId48"/>
    <p:sldId id="288" r:id="rId49"/>
    <p:sldId id="387" r:id="rId50"/>
    <p:sldId id="289" r:id="rId51"/>
    <p:sldId id="290" r:id="rId52"/>
    <p:sldId id="370" r:id="rId53"/>
    <p:sldId id="291" r:id="rId54"/>
    <p:sldId id="292" r:id="rId55"/>
    <p:sldId id="393" r:id="rId56"/>
    <p:sldId id="293" r:id="rId57"/>
    <p:sldId id="394" r:id="rId58"/>
    <p:sldId id="294" r:id="rId59"/>
    <p:sldId id="395" r:id="rId60"/>
    <p:sldId id="295" r:id="rId61"/>
    <p:sldId id="396" r:id="rId62"/>
    <p:sldId id="296" r:id="rId63"/>
    <p:sldId id="297" r:id="rId64"/>
    <p:sldId id="298" r:id="rId65"/>
    <p:sldId id="299" r:id="rId66"/>
    <p:sldId id="371" r:id="rId67"/>
    <p:sldId id="300" r:id="rId68"/>
    <p:sldId id="388" r:id="rId69"/>
    <p:sldId id="301" r:id="rId70"/>
    <p:sldId id="397" r:id="rId71"/>
    <p:sldId id="302" r:id="rId72"/>
    <p:sldId id="303" r:id="rId73"/>
    <p:sldId id="304" r:id="rId74"/>
    <p:sldId id="372" r:id="rId75"/>
    <p:sldId id="305" r:id="rId76"/>
    <p:sldId id="391" r:id="rId77"/>
    <p:sldId id="306" r:id="rId78"/>
    <p:sldId id="307" r:id="rId79"/>
    <p:sldId id="373" r:id="rId80"/>
    <p:sldId id="308" r:id="rId81"/>
    <p:sldId id="392" r:id="rId82"/>
    <p:sldId id="309" r:id="rId83"/>
    <p:sldId id="310" r:id="rId84"/>
    <p:sldId id="374" r:id="rId85"/>
    <p:sldId id="384" r:id="rId86"/>
    <p:sldId id="375" r:id="rId87"/>
    <p:sldId id="385" r:id="rId88"/>
    <p:sldId id="398" r:id="rId89"/>
    <p:sldId id="399" r:id="rId90"/>
    <p:sldId id="311" r:id="rId91"/>
    <p:sldId id="378" r:id="rId92"/>
    <p:sldId id="379" r:id="rId93"/>
    <p:sldId id="382" r:id="rId94"/>
    <p:sldId id="380" r:id="rId95"/>
    <p:sldId id="383" r:id="rId96"/>
    <p:sldId id="312" r:id="rId97"/>
    <p:sldId id="377" r:id="rId98"/>
    <p:sldId id="376" r:id="rId99"/>
    <p:sldId id="313" r:id="rId100"/>
    <p:sldId id="405" r:id="rId101"/>
    <p:sldId id="406" r:id="rId102"/>
    <p:sldId id="407" r:id="rId103"/>
    <p:sldId id="408" r:id="rId104"/>
    <p:sldId id="409" r:id="rId105"/>
    <p:sldId id="410" r:id="rId106"/>
    <p:sldId id="411" r:id="rId107"/>
    <p:sldId id="412" r:id="rId108"/>
    <p:sldId id="314" r:id="rId109"/>
    <p:sldId id="315" r:id="rId110"/>
    <p:sldId id="316" r:id="rId111"/>
    <p:sldId id="317" r:id="rId112"/>
    <p:sldId id="318" r:id="rId113"/>
    <p:sldId id="319" r:id="rId114"/>
    <p:sldId id="320" r:id="rId115"/>
    <p:sldId id="321" r:id="rId116"/>
    <p:sldId id="322" r:id="rId117"/>
    <p:sldId id="323" r:id="rId118"/>
    <p:sldId id="324" r:id="rId119"/>
    <p:sldId id="325" r:id="rId120"/>
    <p:sldId id="326" r:id="rId121"/>
    <p:sldId id="327" r:id="rId122"/>
    <p:sldId id="328" r:id="rId123"/>
    <p:sldId id="400" r:id="rId124"/>
    <p:sldId id="413" r:id="rId125"/>
    <p:sldId id="414" r:id="rId126"/>
    <p:sldId id="415" r:id="rId127"/>
    <p:sldId id="402" r:id="rId128"/>
    <p:sldId id="403" r:id="rId129"/>
    <p:sldId id="332" r:id="rId130"/>
    <p:sldId id="333" r:id="rId131"/>
    <p:sldId id="334" r:id="rId132"/>
    <p:sldId id="335" r:id="rId133"/>
    <p:sldId id="336" r:id="rId134"/>
    <p:sldId id="337" r:id="rId135"/>
    <p:sldId id="338" r:id="rId136"/>
    <p:sldId id="339" r:id="rId137"/>
    <p:sldId id="340" r:id="rId138"/>
    <p:sldId id="341" r:id="rId139"/>
    <p:sldId id="342" r:id="rId140"/>
    <p:sldId id="343" r:id="rId141"/>
    <p:sldId id="344" r:id="rId142"/>
    <p:sldId id="345" r:id="rId143"/>
    <p:sldId id="346" r:id="rId144"/>
    <p:sldId id="347" r:id="rId145"/>
    <p:sldId id="348" r:id="rId146"/>
    <p:sldId id="349" r:id="rId147"/>
    <p:sldId id="350" r:id="rId148"/>
    <p:sldId id="351" r:id="rId149"/>
    <p:sldId id="352" r:id="rId150"/>
    <p:sldId id="353" r:id="rId151"/>
    <p:sldId id="354" r:id="rId152"/>
    <p:sldId id="355" r:id="rId153"/>
  </p:sldIdLst>
  <p:sldSz cx="12192000" cy="6858000"/>
  <p:notesSz cx="6858000" cy="9144000"/>
  <p:embeddedFontLst>
    <p:embeddedFont>
      <p:font typeface="Consolas" panose="020B0609020204030204" pitchFamily="49" charset="0"/>
      <p:regular r:id="rId155"/>
      <p:bold r:id="rId156"/>
      <p:italic r:id="rId157"/>
      <p:boldItalic r:id="rId158"/>
    </p:embeddedFont>
    <p:embeddedFont>
      <p:font typeface="Quattrocento Sans" panose="020B0604020202020204" charset="0"/>
      <p:regular r:id="rId159"/>
      <p:bold r:id="rId160"/>
      <p:italic r:id="rId161"/>
      <p:boldItalic r:id="rId162"/>
    </p:embeddedFont>
    <p:embeddedFont>
      <p:font typeface="Space Grotesk" pitchFamily="2" charset="0"/>
      <p:regular r:id="rId163"/>
      <p:bold r:id="rId164"/>
    </p:embeddedFont>
    <p:embeddedFont>
      <p:font typeface="Space Grotesk Medium" pitchFamily="2" charset="0"/>
      <p:regular r:id="rId165"/>
      <p:bold r:id="rId1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68"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C62593-687B-4A8F-B215-84F779402036}" v="91" dt="2025-02-05T15:06:40.852"/>
  </p1510:revLst>
</p1510:revInfo>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0"/>
  </p:normalViewPr>
  <p:slideViewPr>
    <p:cSldViewPr snapToGrid="0">
      <p:cViewPr>
        <p:scale>
          <a:sx n="125" d="100"/>
          <a:sy n="125" d="100"/>
        </p:scale>
        <p:origin x="896" y="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5.fntdata"/><Relationship Id="rId170"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font" Target="fonts/font6.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theme" Target="theme/theme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font" Target="fonts/font2.fntdata"/><Relationship Id="rId172"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3.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customschemas.google.com/relationships/presentationmetadata" Target="meta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font" Target="fonts/font9.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microsoft.com/office/2015/10/relationships/revisionInfo" Target="revisionInfo.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font" Target="fonts/font10.fntdata"/><Relationship Id="rId16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notesMaster" Target="notesMasters/notesMaster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font" Target="fonts/font11.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1.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font" Target="fonts/font12.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Duiker" userId="89069150f6445df7" providerId="LiveId" clId="{F0C62593-687B-4A8F-B215-84F779402036}"/>
    <pc:docChg chg="undo redo custSel addSld delSld modSld">
      <pc:chgData name="Marc Duiker" userId="89069150f6445df7" providerId="LiveId" clId="{F0C62593-687B-4A8F-B215-84F779402036}" dt="2025-02-05T15:07:01.284" v="4063" actId="552"/>
      <pc:docMkLst>
        <pc:docMk/>
      </pc:docMkLst>
      <pc:sldChg chg="addSp modSp mod">
        <pc:chgData name="Marc Duiker" userId="89069150f6445df7" providerId="LiveId" clId="{F0C62593-687B-4A8F-B215-84F779402036}" dt="2025-02-05T15:07:01.284" v="4063" actId="552"/>
        <pc:sldMkLst>
          <pc:docMk/>
          <pc:sldMk cId="0" sldId="262"/>
        </pc:sldMkLst>
        <pc:spChg chg="add mod">
          <ac:chgData name="Marc Duiker" userId="89069150f6445df7" providerId="LiveId" clId="{F0C62593-687B-4A8F-B215-84F779402036}" dt="2025-02-05T15:06:40.852" v="4024" actId="164"/>
          <ac:spMkLst>
            <pc:docMk/>
            <pc:sldMk cId="0" sldId="262"/>
            <ac:spMk id="3" creationId="{B5860257-6286-01ED-11E7-3849DEEDD7EA}"/>
          </ac:spMkLst>
        </pc:spChg>
        <pc:spChg chg="mod">
          <ac:chgData name="Marc Duiker" userId="89069150f6445df7" providerId="LiveId" clId="{F0C62593-687B-4A8F-B215-84F779402036}" dt="2025-02-05T15:07:01.284" v="4063" actId="552"/>
          <ac:spMkLst>
            <pc:docMk/>
            <pc:sldMk cId="0" sldId="262"/>
            <ac:spMk id="258" creationId="{00000000-0000-0000-0000-000000000000}"/>
          </ac:spMkLst>
        </pc:spChg>
        <pc:spChg chg="mod">
          <ac:chgData name="Marc Duiker" userId="89069150f6445df7" providerId="LiveId" clId="{F0C62593-687B-4A8F-B215-84F779402036}" dt="2025-02-05T15:07:01.284" v="4063" actId="552"/>
          <ac:spMkLst>
            <pc:docMk/>
            <pc:sldMk cId="0" sldId="262"/>
            <ac:spMk id="259" creationId="{00000000-0000-0000-0000-000000000000}"/>
          </ac:spMkLst>
        </pc:spChg>
        <pc:grpChg chg="add mod">
          <ac:chgData name="Marc Duiker" userId="89069150f6445df7" providerId="LiveId" clId="{F0C62593-687B-4A8F-B215-84F779402036}" dt="2025-02-05T15:06:45.907" v="4056" actId="1035"/>
          <ac:grpSpMkLst>
            <pc:docMk/>
            <pc:sldMk cId="0" sldId="262"/>
            <ac:grpSpMk id="4" creationId="{4FB821DB-0B31-9C06-2CF5-C1BD0E3C9316}"/>
          </ac:grpSpMkLst>
        </pc:grpChg>
        <pc:picChg chg="add mod">
          <ac:chgData name="Marc Duiker" userId="89069150f6445df7" providerId="LiveId" clId="{F0C62593-687B-4A8F-B215-84F779402036}" dt="2025-02-05T15:06:40.852" v="4024" actId="164"/>
          <ac:picMkLst>
            <pc:docMk/>
            <pc:sldMk cId="0" sldId="262"/>
            <ac:picMk id="2" creationId="{2AB4F960-C932-18D7-1E69-6F78C3395284}"/>
          </ac:picMkLst>
        </pc:picChg>
        <pc:picChg chg="mod">
          <ac:chgData name="Marc Duiker" userId="89069150f6445df7" providerId="LiveId" clId="{F0C62593-687B-4A8F-B215-84F779402036}" dt="2025-02-05T14:29:53.211" v="3889" actId="1076"/>
          <ac:picMkLst>
            <pc:docMk/>
            <pc:sldMk cId="0" sldId="262"/>
            <ac:picMk id="5" creationId="{5090897A-B369-B750-C197-9BB16A17A1D3}"/>
          </ac:picMkLst>
        </pc:picChg>
        <pc:picChg chg="mod">
          <ac:chgData name="Marc Duiker" userId="89069150f6445df7" providerId="LiveId" clId="{F0C62593-687B-4A8F-B215-84F779402036}" dt="2025-02-05T15:06:24.226" v="3995" actId="1076"/>
          <ac:picMkLst>
            <pc:docMk/>
            <pc:sldMk cId="0" sldId="262"/>
            <ac:picMk id="257" creationId="{00000000-0000-0000-0000-000000000000}"/>
          </ac:picMkLst>
        </pc:picChg>
      </pc:sldChg>
      <pc:sldChg chg="delSp modSp mod">
        <pc:chgData name="Marc Duiker" userId="89069150f6445df7" providerId="LiveId" clId="{F0C62593-687B-4A8F-B215-84F779402036}" dt="2025-02-05T12:00:54.879" v="3836" actId="1076"/>
        <pc:sldMkLst>
          <pc:docMk/>
          <pc:sldMk cId="0" sldId="296"/>
        </pc:sldMkLst>
        <pc:spChg chg="mod">
          <ac:chgData name="Marc Duiker" userId="89069150f6445df7" providerId="LiveId" clId="{F0C62593-687B-4A8F-B215-84F779402036}" dt="2025-02-05T12:00:54.879" v="3836" actId="1076"/>
          <ac:spMkLst>
            <pc:docMk/>
            <pc:sldMk cId="0" sldId="296"/>
            <ac:spMk id="10" creationId="{FBBBCF10-95F3-3D02-6232-52FCFB74D821}"/>
          </ac:spMkLst>
        </pc:spChg>
        <pc:cxnChg chg="del mod">
          <ac:chgData name="Marc Duiker" userId="89069150f6445df7" providerId="LiveId" clId="{F0C62593-687B-4A8F-B215-84F779402036}" dt="2025-02-05T12:00:25.781" v="3834" actId="478"/>
          <ac:cxnSpMkLst>
            <pc:docMk/>
            <pc:sldMk cId="0" sldId="296"/>
            <ac:cxnSpMk id="11" creationId="{017214C0-E6B4-01C8-3913-9AD35DA67D47}"/>
          </ac:cxnSpMkLst>
        </pc:cxnChg>
      </pc:sldChg>
      <pc:sldChg chg="del">
        <pc:chgData name="Marc Duiker" userId="89069150f6445df7" providerId="LiveId" clId="{F0C62593-687B-4A8F-B215-84F779402036}" dt="2025-02-05T12:02:18.400" v="3837" actId="47"/>
        <pc:sldMkLst>
          <pc:docMk/>
          <pc:sldMk cId="0" sldId="329"/>
        </pc:sldMkLst>
      </pc:sldChg>
      <pc:sldChg chg="del">
        <pc:chgData name="Marc Duiker" userId="89069150f6445df7" providerId="LiveId" clId="{F0C62593-687B-4A8F-B215-84F779402036}" dt="2025-02-05T09:13:05.674" v="1259" actId="47"/>
        <pc:sldMkLst>
          <pc:docMk/>
          <pc:sldMk cId="0" sldId="330"/>
        </pc:sldMkLst>
      </pc:sldChg>
      <pc:sldChg chg="del">
        <pc:chgData name="Marc Duiker" userId="89069150f6445df7" providerId="LiveId" clId="{F0C62593-687B-4A8F-B215-84F779402036}" dt="2025-02-05T09:30:25.023" v="1721" actId="47"/>
        <pc:sldMkLst>
          <pc:docMk/>
          <pc:sldMk cId="0" sldId="331"/>
        </pc:sldMkLst>
      </pc:sldChg>
      <pc:sldChg chg="addSp delSp modSp mod">
        <pc:chgData name="Marc Duiker" userId="89069150f6445df7" providerId="LiveId" clId="{F0C62593-687B-4A8F-B215-84F779402036}" dt="2025-02-05T12:05:13.381" v="3879" actId="1037"/>
        <pc:sldMkLst>
          <pc:docMk/>
          <pc:sldMk cId="0" sldId="332"/>
        </pc:sldMkLst>
        <pc:spChg chg="add mod">
          <ac:chgData name="Marc Duiker" userId="89069150f6445df7" providerId="LiveId" clId="{F0C62593-687B-4A8F-B215-84F779402036}" dt="2025-02-05T12:05:03.588" v="3854" actId="164"/>
          <ac:spMkLst>
            <pc:docMk/>
            <pc:sldMk cId="0" sldId="332"/>
            <ac:spMk id="2" creationId="{6798C983-BA64-6365-0321-77DA6B13F026}"/>
          </ac:spMkLst>
        </pc:spChg>
        <pc:spChg chg="mod topLvl">
          <ac:chgData name="Marc Duiker" userId="89069150f6445df7" providerId="LiveId" clId="{F0C62593-687B-4A8F-B215-84F779402036}" dt="2025-02-05T12:05:03.588" v="3854" actId="164"/>
          <ac:spMkLst>
            <pc:docMk/>
            <pc:sldMk cId="0" sldId="332"/>
            <ac:spMk id="1715" creationId="{00000000-0000-0000-0000-000000000000}"/>
          </ac:spMkLst>
        </pc:spChg>
        <pc:spChg chg="mod topLvl">
          <ac:chgData name="Marc Duiker" userId="89069150f6445df7" providerId="LiveId" clId="{F0C62593-687B-4A8F-B215-84F779402036}" dt="2025-02-05T12:05:03.588" v="3854" actId="164"/>
          <ac:spMkLst>
            <pc:docMk/>
            <pc:sldMk cId="0" sldId="332"/>
            <ac:spMk id="1716" creationId="{00000000-0000-0000-0000-000000000000}"/>
          </ac:spMkLst>
        </pc:spChg>
        <pc:spChg chg="mod topLvl">
          <ac:chgData name="Marc Duiker" userId="89069150f6445df7" providerId="LiveId" clId="{F0C62593-687B-4A8F-B215-84F779402036}" dt="2025-02-05T12:05:03.588" v="3854" actId="164"/>
          <ac:spMkLst>
            <pc:docMk/>
            <pc:sldMk cId="0" sldId="332"/>
            <ac:spMk id="1717" creationId="{00000000-0000-0000-0000-000000000000}"/>
          </ac:spMkLst>
        </pc:spChg>
        <pc:spChg chg="mod topLvl">
          <ac:chgData name="Marc Duiker" userId="89069150f6445df7" providerId="LiveId" clId="{F0C62593-687B-4A8F-B215-84F779402036}" dt="2025-02-05T12:05:03.588" v="3854" actId="164"/>
          <ac:spMkLst>
            <pc:docMk/>
            <pc:sldMk cId="0" sldId="332"/>
            <ac:spMk id="1718" creationId="{00000000-0000-0000-0000-000000000000}"/>
          </ac:spMkLst>
        </pc:spChg>
        <pc:spChg chg="mod topLvl">
          <ac:chgData name="Marc Duiker" userId="89069150f6445df7" providerId="LiveId" clId="{F0C62593-687B-4A8F-B215-84F779402036}" dt="2025-02-05T12:05:03.588" v="3854" actId="164"/>
          <ac:spMkLst>
            <pc:docMk/>
            <pc:sldMk cId="0" sldId="332"/>
            <ac:spMk id="1719" creationId="{00000000-0000-0000-0000-000000000000}"/>
          </ac:spMkLst>
        </pc:spChg>
        <pc:grpChg chg="mod">
          <ac:chgData name="Marc Duiker" userId="89069150f6445df7" providerId="LiveId" clId="{F0C62593-687B-4A8F-B215-84F779402036}" dt="2025-02-05T12:05:13.381" v="3879" actId="1037"/>
          <ac:grpSpMkLst>
            <pc:docMk/>
            <pc:sldMk cId="0" sldId="332"/>
            <ac:grpSpMk id="5" creationId="{0FEE56B5-9DBD-8875-B056-6D7FF8D1BB92}"/>
          </ac:grpSpMkLst>
        </pc:grpChg>
        <pc:picChg chg="add mod">
          <ac:chgData name="Marc Duiker" userId="89069150f6445df7" providerId="LiveId" clId="{F0C62593-687B-4A8F-B215-84F779402036}" dt="2025-02-05T12:05:03.588" v="3854" actId="164"/>
          <ac:picMkLst>
            <pc:docMk/>
            <pc:sldMk cId="0" sldId="332"/>
            <ac:picMk id="4" creationId="{347744A7-FAB9-832C-E383-A95E5EC28C92}"/>
          </ac:picMkLst>
        </pc:picChg>
        <pc:picChg chg="mod topLvl">
          <ac:chgData name="Marc Duiker" userId="89069150f6445df7" providerId="LiveId" clId="{F0C62593-687B-4A8F-B215-84F779402036}" dt="2025-02-05T12:05:03.588" v="3854" actId="164"/>
          <ac:picMkLst>
            <pc:docMk/>
            <pc:sldMk cId="0" sldId="332"/>
            <ac:picMk id="1710"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1"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2" creationId="{00000000-0000-0000-0000-000000000000}"/>
          </ac:picMkLst>
        </pc:picChg>
        <pc:picChg chg="mod topLvl">
          <ac:chgData name="Marc Duiker" userId="89069150f6445df7" providerId="LiveId" clId="{F0C62593-687B-4A8F-B215-84F779402036}" dt="2025-02-05T12:05:03.588" v="3854" actId="164"/>
          <ac:picMkLst>
            <pc:docMk/>
            <pc:sldMk cId="0" sldId="332"/>
            <ac:picMk id="1713" creationId="{00000000-0000-0000-0000-000000000000}"/>
          </ac:picMkLst>
        </pc:picChg>
        <pc:picChg chg="mod topLvl">
          <ac:chgData name="Marc Duiker" userId="89069150f6445df7" providerId="LiveId" clId="{F0C62593-687B-4A8F-B215-84F779402036}" dt="2025-02-05T12:04:29.357" v="3849" actId="165"/>
          <ac:picMkLst>
            <pc:docMk/>
            <pc:sldMk cId="0" sldId="332"/>
            <ac:picMk id="1714" creationId="{00000000-0000-0000-0000-000000000000}"/>
          </ac:picMkLst>
        </pc:picChg>
      </pc:sldChg>
      <pc:sldChg chg="addSp modSp mod">
        <pc:chgData name="Marc Duiker" userId="89069150f6445df7" providerId="LiveId" clId="{F0C62593-687B-4A8F-B215-84F779402036}" dt="2025-02-05T10:02:09.072" v="2120" actId="1076"/>
        <pc:sldMkLst>
          <pc:docMk/>
          <pc:sldMk cId="0" sldId="338"/>
        </pc:sldMkLst>
        <pc:spChg chg="add mod">
          <ac:chgData name="Marc Duiker" userId="89069150f6445df7" providerId="LiveId" clId="{F0C62593-687B-4A8F-B215-84F779402036}" dt="2025-02-05T09:57:27.306" v="2067" actId="34135"/>
          <ac:spMkLst>
            <pc:docMk/>
            <pc:sldMk cId="0" sldId="338"/>
            <ac:spMk id="2" creationId="{CDA64181-C153-58CC-8B93-4CA03918B7F6}"/>
          </ac:spMkLst>
        </pc:spChg>
        <pc:spChg chg="mod">
          <ac:chgData name="Marc Duiker" userId="89069150f6445df7" providerId="LiveId" clId="{F0C62593-687B-4A8F-B215-84F779402036}" dt="2025-02-05T09:57:49.088" v="2072" actId="1076"/>
          <ac:spMkLst>
            <pc:docMk/>
            <pc:sldMk cId="0" sldId="338"/>
            <ac:spMk id="4" creationId="{0E04C919-1C76-C5E1-0132-5EE132E97657}"/>
          </ac:spMkLst>
        </pc:spChg>
        <pc:spChg chg="mod">
          <ac:chgData name="Marc Duiker" userId="89069150f6445df7" providerId="LiveId" clId="{F0C62593-687B-4A8F-B215-84F779402036}" dt="2025-02-05T09:58:23.146" v="2080" actId="1076"/>
          <ac:spMkLst>
            <pc:docMk/>
            <pc:sldMk cId="0" sldId="338"/>
            <ac:spMk id="7" creationId="{2C7B10F4-5D70-6712-11EB-05DE13316018}"/>
          </ac:spMkLst>
        </pc:spChg>
        <pc:spChg chg="mod">
          <ac:chgData name="Marc Duiker" userId="89069150f6445df7" providerId="LiveId" clId="{F0C62593-687B-4A8F-B215-84F779402036}" dt="2025-02-05T09:58:20.026" v="2079" actId="1076"/>
          <ac:spMkLst>
            <pc:docMk/>
            <pc:sldMk cId="0" sldId="338"/>
            <ac:spMk id="8" creationId="{20B92483-3C1A-387C-1A48-2C2FA738F9D3}"/>
          </ac:spMkLst>
        </pc:spChg>
        <pc:spChg chg="mod">
          <ac:chgData name="Marc Duiker" userId="89069150f6445df7" providerId="LiveId" clId="{F0C62593-687B-4A8F-B215-84F779402036}" dt="2025-02-05T09:59:19.126" v="2089" actId="1076"/>
          <ac:spMkLst>
            <pc:docMk/>
            <pc:sldMk cId="0" sldId="338"/>
            <ac:spMk id="1784" creationId="{00000000-0000-0000-0000-000000000000}"/>
          </ac:spMkLst>
        </pc:spChg>
        <pc:spChg chg="mod">
          <ac:chgData name="Marc Duiker" userId="89069150f6445df7" providerId="LiveId" clId="{F0C62593-687B-4A8F-B215-84F779402036}" dt="2025-02-05T09:58:58.651" v="2086" actId="1076"/>
          <ac:spMkLst>
            <pc:docMk/>
            <pc:sldMk cId="0" sldId="338"/>
            <ac:spMk id="1785" creationId="{00000000-0000-0000-0000-000000000000}"/>
          </ac:spMkLst>
        </pc:spChg>
        <pc:spChg chg="mod">
          <ac:chgData name="Marc Duiker" userId="89069150f6445df7" providerId="LiveId" clId="{F0C62593-687B-4A8F-B215-84F779402036}" dt="2025-02-05T09:58:27.851" v="2081" actId="1076"/>
          <ac:spMkLst>
            <pc:docMk/>
            <pc:sldMk cId="0" sldId="338"/>
            <ac:spMk id="1786" creationId="{00000000-0000-0000-0000-000000000000}"/>
          </ac:spMkLst>
        </pc:spChg>
        <pc:spChg chg="mod">
          <ac:chgData name="Marc Duiker" userId="89069150f6445df7" providerId="LiveId" clId="{F0C62593-687B-4A8F-B215-84F779402036}" dt="2025-02-05T09:58:09.669" v="2077" actId="1076"/>
          <ac:spMkLst>
            <pc:docMk/>
            <pc:sldMk cId="0" sldId="338"/>
            <ac:spMk id="1787" creationId="{00000000-0000-0000-0000-000000000000}"/>
          </ac:spMkLst>
        </pc:spChg>
        <pc:spChg chg="mod">
          <ac:chgData name="Marc Duiker" userId="89069150f6445df7" providerId="LiveId" clId="{F0C62593-687B-4A8F-B215-84F779402036}" dt="2025-02-05T09:58:15.098" v="2078" actId="1076"/>
          <ac:spMkLst>
            <pc:docMk/>
            <pc:sldMk cId="0" sldId="338"/>
            <ac:spMk id="1788" creationId="{00000000-0000-0000-0000-000000000000}"/>
          </ac:spMkLst>
        </pc:spChg>
        <pc:spChg chg="mod">
          <ac:chgData name="Marc Duiker" userId="89069150f6445df7" providerId="LiveId" clId="{F0C62593-687B-4A8F-B215-84F779402036}" dt="2025-02-05T09:59:14.328" v="2088" actId="1076"/>
          <ac:spMkLst>
            <pc:docMk/>
            <pc:sldMk cId="0" sldId="338"/>
            <ac:spMk id="1789" creationId="{00000000-0000-0000-0000-000000000000}"/>
          </ac:spMkLst>
        </pc:spChg>
        <pc:spChg chg="mod">
          <ac:chgData name="Marc Duiker" userId="89069150f6445df7" providerId="LiveId" clId="{F0C62593-687B-4A8F-B215-84F779402036}" dt="2025-02-05T09:58:46.891" v="2085" actId="1076"/>
          <ac:spMkLst>
            <pc:docMk/>
            <pc:sldMk cId="0" sldId="338"/>
            <ac:spMk id="1790" creationId="{00000000-0000-0000-0000-000000000000}"/>
          </ac:spMkLst>
        </pc:spChg>
        <pc:spChg chg="mod">
          <ac:chgData name="Marc Duiker" userId="89069150f6445df7" providerId="LiveId" clId="{F0C62593-687B-4A8F-B215-84F779402036}" dt="2025-02-05T09:58:39.137" v="2083" actId="1076"/>
          <ac:spMkLst>
            <pc:docMk/>
            <pc:sldMk cId="0" sldId="338"/>
            <ac:spMk id="1791" creationId="{00000000-0000-0000-0000-000000000000}"/>
          </ac:spMkLst>
        </pc:spChg>
        <pc:spChg chg="mod">
          <ac:chgData name="Marc Duiker" userId="89069150f6445df7" providerId="LiveId" clId="{F0C62593-687B-4A8F-B215-84F779402036}" dt="2025-02-05T09:58:07.020" v="2076" actId="1076"/>
          <ac:spMkLst>
            <pc:docMk/>
            <pc:sldMk cId="0" sldId="338"/>
            <ac:spMk id="1792" creationId="{00000000-0000-0000-0000-000000000000}"/>
          </ac:spMkLst>
        </pc:spChg>
        <pc:spChg chg="mod">
          <ac:chgData name="Marc Duiker" userId="89069150f6445df7" providerId="LiveId" clId="{F0C62593-687B-4A8F-B215-84F779402036}" dt="2025-02-05T09:57:57.054" v="2074" actId="1076"/>
          <ac:spMkLst>
            <pc:docMk/>
            <pc:sldMk cId="0" sldId="338"/>
            <ac:spMk id="1793" creationId="{00000000-0000-0000-0000-000000000000}"/>
          </ac:spMkLst>
        </pc:spChg>
        <pc:picChg chg="mod">
          <ac:chgData name="Marc Duiker" userId="89069150f6445df7" providerId="LiveId" clId="{F0C62593-687B-4A8F-B215-84F779402036}" dt="2025-02-05T09:57:46.748" v="2071" actId="1076"/>
          <ac:picMkLst>
            <pc:docMk/>
            <pc:sldMk cId="0" sldId="338"/>
            <ac:picMk id="3" creationId="{51AB5B51-618C-E605-1450-D44823290572}"/>
          </ac:picMkLst>
        </pc:picChg>
        <pc:picChg chg="mod">
          <ac:chgData name="Marc Duiker" userId="89069150f6445df7" providerId="LiveId" clId="{F0C62593-687B-4A8F-B215-84F779402036}" dt="2025-02-05T09:54:35.460" v="1970" actId="1076"/>
          <ac:picMkLst>
            <pc:docMk/>
            <pc:sldMk cId="0" sldId="338"/>
            <ac:picMk id="6" creationId="{80F08609-77AF-A227-2455-17304A1D7A80}"/>
          </ac:picMkLst>
        </pc:picChg>
        <pc:picChg chg="mod">
          <ac:chgData name="Marc Duiker" userId="89069150f6445df7" providerId="LiveId" clId="{F0C62593-687B-4A8F-B215-84F779402036}" dt="2025-02-05T09:59:26.747" v="2090" actId="1076"/>
          <ac:picMkLst>
            <pc:docMk/>
            <pc:sldMk cId="0" sldId="338"/>
            <ac:picMk id="10" creationId="{76BE693A-1187-DA1E-CE0E-B68186E66923}"/>
          </ac:picMkLst>
        </pc:picChg>
        <pc:picChg chg="add mod">
          <ac:chgData name="Marc Duiker" userId="89069150f6445df7" providerId="LiveId" clId="{F0C62593-687B-4A8F-B215-84F779402036}" dt="2025-02-05T10:02:09.072" v="2120" actId="1076"/>
          <ac:picMkLst>
            <pc:docMk/>
            <pc:sldMk cId="0" sldId="338"/>
            <ac:picMk id="12" creationId="{0F82ECA7-5141-A367-F21B-8E07C1B9719D}"/>
          </ac:picMkLst>
        </pc:picChg>
        <pc:picChg chg="mod">
          <ac:chgData name="Marc Duiker" userId="89069150f6445df7" providerId="LiveId" clId="{F0C62593-687B-4A8F-B215-84F779402036}" dt="2025-02-05T10:00:56.402" v="2110" actId="1076"/>
          <ac:picMkLst>
            <pc:docMk/>
            <pc:sldMk cId="0" sldId="338"/>
            <ac:picMk id="14" creationId="{710AC459-5214-B25E-1E88-31861B6EDD9A}"/>
          </ac:picMkLst>
        </pc:picChg>
        <pc:picChg chg="add mod">
          <ac:chgData name="Marc Duiker" userId="89069150f6445df7" providerId="LiveId" clId="{F0C62593-687B-4A8F-B215-84F779402036}" dt="2025-02-05T10:01:25.443" v="2113" actId="1076"/>
          <ac:picMkLst>
            <pc:docMk/>
            <pc:sldMk cId="0" sldId="338"/>
            <ac:picMk id="16" creationId="{4B894331-32C5-8BC0-69C7-86AC081A1D0E}"/>
          </ac:picMkLst>
        </pc:picChg>
        <pc:picChg chg="add mod">
          <ac:chgData name="Marc Duiker" userId="89069150f6445df7" providerId="LiveId" clId="{F0C62593-687B-4A8F-B215-84F779402036}" dt="2025-02-05T10:01:07.166" v="2111" actId="1076"/>
          <ac:picMkLst>
            <pc:docMk/>
            <pc:sldMk cId="0" sldId="338"/>
            <ac:picMk id="18" creationId="{DA559B03-75D5-CF38-72B3-5335CFD3D56C}"/>
          </ac:picMkLst>
        </pc:picChg>
        <pc:picChg chg="add mod">
          <ac:chgData name="Marc Duiker" userId="89069150f6445df7" providerId="LiveId" clId="{F0C62593-687B-4A8F-B215-84F779402036}" dt="2025-02-05T10:00:50.294" v="2109" actId="14100"/>
          <ac:picMkLst>
            <pc:docMk/>
            <pc:sldMk cId="0" sldId="338"/>
            <ac:picMk id="20" creationId="{20FDBFA2-3994-A7C1-F45F-6ABD2C7131FA}"/>
          </ac:picMkLst>
        </pc:picChg>
        <pc:picChg chg="add mod">
          <ac:chgData name="Marc Duiker" userId="89069150f6445df7" providerId="LiveId" clId="{F0C62593-687B-4A8F-B215-84F779402036}" dt="2025-02-05T10:02:05.291" v="2119" actId="1076"/>
          <ac:picMkLst>
            <pc:docMk/>
            <pc:sldMk cId="0" sldId="338"/>
            <ac:picMk id="22" creationId="{1F0F71D0-A995-7A8D-B91B-FE336E6B036C}"/>
          </ac:picMkLst>
        </pc:picChg>
        <pc:picChg chg="add mod">
          <ac:chgData name="Marc Duiker" userId="89069150f6445df7" providerId="LiveId" clId="{F0C62593-687B-4A8F-B215-84F779402036}" dt="2025-02-05T10:01:50.539" v="2117" actId="1076"/>
          <ac:picMkLst>
            <pc:docMk/>
            <pc:sldMk cId="0" sldId="338"/>
            <ac:picMk id="24" creationId="{2837C1A4-D7A6-5775-25CC-F51578A15D1C}"/>
          </ac:picMkLst>
        </pc:picChg>
        <pc:picChg chg="mod">
          <ac:chgData name="Marc Duiker" userId="89069150f6445df7" providerId="LiveId" clId="{F0C62593-687B-4A8F-B215-84F779402036}" dt="2025-02-05T10:01:56.622" v="2118" actId="1076"/>
          <ac:picMkLst>
            <pc:docMk/>
            <pc:sldMk cId="0" sldId="338"/>
            <ac:picMk id="26" creationId="{6D945794-5D38-11C9-DA03-A47F0B5F812C}"/>
          </ac:picMkLst>
        </pc:picChg>
        <pc:picChg chg="add mod">
          <ac:chgData name="Marc Duiker" userId="89069150f6445df7" providerId="LiveId" clId="{F0C62593-687B-4A8F-B215-84F779402036}" dt="2025-02-05T10:01:44.252" v="2116" actId="1076"/>
          <ac:picMkLst>
            <pc:docMk/>
            <pc:sldMk cId="0" sldId="338"/>
            <ac:picMk id="28" creationId="{82FCF3C6-4ED1-F4AE-889B-BB69821DE1F6}"/>
          </ac:picMkLst>
        </pc:picChg>
        <pc:picChg chg="add mod">
          <ac:chgData name="Marc Duiker" userId="89069150f6445df7" providerId="LiveId" clId="{F0C62593-687B-4A8F-B215-84F779402036}" dt="2025-02-05T10:01:29.478" v="2114" actId="1076"/>
          <ac:picMkLst>
            <pc:docMk/>
            <pc:sldMk cId="0" sldId="338"/>
            <ac:picMk id="30" creationId="{B8239B43-430F-653F-B61A-7C13372C0A3B}"/>
          </ac:picMkLst>
        </pc:picChg>
        <pc:picChg chg="add mod">
          <ac:chgData name="Marc Duiker" userId="89069150f6445df7" providerId="LiveId" clId="{F0C62593-687B-4A8F-B215-84F779402036}" dt="2025-02-05T10:01:20.395" v="2112" actId="1076"/>
          <ac:picMkLst>
            <pc:docMk/>
            <pc:sldMk cId="0" sldId="338"/>
            <ac:picMk id="32" creationId="{F0472F7A-34FA-0B91-7EB6-F0FE07EDD824}"/>
          </ac:picMkLst>
        </pc:picChg>
        <pc:picChg chg="add mod">
          <ac:chgData name="Marc Duiker" userId="89069150f6445df7" providerId="LiveId" clId="{F0C62593-687B-4A8F-B215-84F779402036}" dt="2025-02-05T10:01:36.738" v="2115" actId="1076"/>
          <ac:picMkLst>
            <pc:docMk/>
            <pc:sldMk cId="0" sldId="338"/>
            <ac:picMk id="34" creationId="{D0EA5D01-86A9-0C0A-9E8A-121FAEC6C90E}"/>
          </ac:picMkLst>
        </pc:picChg>
        <pc:picChg chg="mod">
          <ac:chgData name="Marc Duiker" userId="89069150f6445df7" providerId="LiveId" clId="{F0C62593-687B-4A8F-B215-84F779402036}" dt="2025-02-05T09:57:50.926" v="2073" actId="1076"/>
          <ac:picMkLst>
            <pc:docMk/>
            <pc:sldMk cId="0" sldId="338"/>
            <ac:picMk id="1774" creationId="{00000000-0000-0000-0000-000000000000}"/>
          </ac:picMkLst>
        </pc:picChg>
        <pc:picChg chg="mod">
          <ac:chgData name="Marc Duiker" userId="89069150f6445df7" providerId="LiveId" clId="{F0C62593-687B-4A8F-B215-84F779402036}" dt="2025-02-05T09:58:42.961" v="2084" actId="1076"/>
          <ac:picMkLst>
            <pc:docMk/>
            <pc:sldMk cId="0" sldId="338"/>
            <ac:picMk id="1776" creationId="{00000000-0000-0000-0000-000000000000}"/>
          </ac:picMkLst>
        </pc:picChg>
        <pc:picChg chg="mod">
          <ac:chgData name="Marc Duiker" userId="89069150f6445df7" providerId="LiveId" clId="{F0C62593-687B-4A8F-B215-84F779402036}" dt="2025-02-05T09:54:35.460" v="1970" actId="1076"/>
          <ac:picMkLst>
            <pc:docMk/>
            <pc:sldMk cId="0" sldId="338"/>
            <ac:picMk id="1778" creationId="{00000000-0000-0000-0000-000000000000}"/>
          </ac:picMkLst>
        </pc:picChg>
        <pc:picChg chg="mod">
          <ac:chgData name="Marc Duiker" userId="89069150f6445df7" providerId="LiveId" clId="{F0C62593-687B-4A8F-B215-84F779402036}" dt="2025-02-05T09:54:35.460" v="1970" actId="1076"/>
          <ac:picMkLst>
            <pc:docMk/>
            <pc:sldMk cId="0" sldId="338"/>
            <ac:picMk id="1779" creationId="{00000000-0000-0000-0000-000000000000}"/>
          </ac:picMkLst>
        </pc:picChg>
        <pc:picChg chg="mod">
          <ac:chgData name="Marc Duiker" userId="89069150f6445df7" providerId="LiveId" clId="{F0C62593-687B-4A8F-B215-84F779402036}" dt="2025-02-05T09:59:11.964" v="2087" actId="1076"/>
          <ac:picMkLst>
            <pc:docMk/>
            <pc:sldMk cId="0" sldId="338"/>
            <ac:picMk id="1781" creationId="{00000000-0000-0000-0000-000000000000}"/>
          </ac:picMkLst>
        </pc:picChg>
        <pc:picChg chg="mod">
          <ac:chgData name="Marc Duiker" userId="89069150f6445df7" providerId="LiveId" clId="{F0C62593-687B-4A8F-B215-84F779402036}" dt="2025-02-05T09:58:03.406" v="2075" actId="1076"/>
          <ac:picMkLst>
            <pc:docMk/>
            <pc:sldMk cId="0" sldId="338"/>
            <ac:picMk id="1782" creationId="{00000000-0000-0000-0000-000000000000}"/>
          </ac:picMkLst>
        </pc:picChg>
        <pc:picChg chg="mod">
          <ac:chgData name="Marc Duiker" userId="89069150f6445df7" providerId="LiveId" clId="{F0C62593-687B-4A8F-B215-84F779402036}" dt="2025-02-05T09:58:33.886" v="2082" actId="1076"/>
          <ac:picMkLst>
            <pc:docMk/>
            <pc:sldMk cId="0" sldId="338"/>
            <ac:picMk id="1783" creationId="{00000000-0000-0000-0000-000000000000}"/>
          </ac:picMkLst>
        </pc:picChg>
      </pc:sldChg>
      <pc:sldChg chg="addSp delSp modSp mod">
        <pc:chgData name="Marc Duiker" userId="89069150f6445df7" providerId="LiveId" clId="{F0C62593-687B-4A8F-B215-84F779402036}" dt="2025-02-05T11:47:23.432" v="3593" actId="1076"/>
        <pc:sldMkLst>
          <pc:docMk/>
          <pc:sldMk cId="0" sldId="355"/>
        </pc:sldMkLst>
        <pc:picChg chg="add del mod">
          <ac:chgData name="Marc Duiker" userId="89069150f6445df7" providerId="LiveId" clId="{F0C62593-687B-4A8F-B215-84F779402036}" dt="2025-02-05T11:33:13.655" v="3412" actId="478"/>
          <ac:picMkLst>
            <pc:docMk/>
            <pc:sldMk cId="0" sldId="355"/>
            <ac:picMk id="3" creationId="{17AE8F7E-A556-A477-81F0-F544635320E6}"/>
          </ac:picMkLst>
        </pc:picChg>
        <pc:picChg chg="add del mod">
          <ac:chgData name="Marc Duiker" userId="89069150f6445df7" providerId="LiveId" clId="{F0C62593-687B-4A8F-B215-84F779402036}" dt="2025-02-05T11:33:11.980" v="3409" actId="478"/>
          <ac:picMkLst>
            <pc:docMk/>
            <pc:sldMk cId="0" sldId="355"/>
            <ac:picMk id="5" creationId="{A495A162-E5E6-4382-D564-B269CCAE4EF7}"/>
          </ac:picMkLst>
        </pc:picChg>
        <pc:picChg chg="add del mod">
          <ac:chgData name="Marc Duiker" userId="89069150f6445df7" providerId="LiveId" clId="{F0C62593-687B-4A8F-B215-84F779402036}" dt="2025-02-05T11:33:12.706" v="3410" actId="478"/>
          <ac:picMkLst>
            <pc:docMk/>
            <pc:sldMk cId="0" sldId="355"/>
            <ac:picMk id="8" creationId="{E63C3AF3-A05D-1515-8D89-D9844797A183}"/>
          </ac:picMkLst>
        </pc:picChg>
        <pc:picChg chg="add del mod">
          <ac:chgData name="Marc Duiker" userId="89069150f6445df7" providerId="LiveId" clId="{F0C62593-687B-4A8F-B215-84F779402036}" dt="2025-02-05T11:33:08.071" v="3408" actId="478"/>
          <ac:picMkLst>
            <pc:docMk/>
            <pc:sldMk cId="0" sldId="355"/>
            <ac:picMk id="12" creationId="{9DC4F1C8-A7B5-2857-68C0-A1FB544C482B}"/>
          </ac:picMkLst>
        </pc:picChg>
        <pc:picChg chg="add mod">
          <ac:chgData name="Marc Duiker" userId="89069150f6445df7" providerId="LiveId" clId="{F0C62593-687B-4A8F-B215-84F779402036}" dt="2025-02-05T11:47:23.432" v="3593" actId="1076"/>
          <ac:picMkLst>
            <pc:docMk/>
            <pc:sldMk cId="0" sldId="355"/>
            <ac:picMk id="15" creationId="{16830D3D-9DF5-652B-2ABA-52840A53037A}"/>
          </ac:picMkLst>
        </pc:picChg>
        <pc:picChg chg="add mod">
          <ac:chgData name="Marc Duiker" userId="89069150f6445df7" providerId="LiveId" clId="{F0C62593-687B-4A8F-B215-84F779402036}" dt="2025-02-05T11:47:18.767" v="3591" actId="1076"/>
          <ac:picMkLst>
            <pc:docMk/>
            <pc:sldMk cId="0" sldId="355"/>
            <ac:picMk id="18" creationId="{E1C6FAF8-F510-AB35-8C96-F00FBA081478}"/>
          </ac:picMkLst>
        </pc:picChg>
        <pc:picChg chg="add mod">
          <ac:chgData name="Marc Duiker" userId="89069150f6445df7" providerId="LiveId" clId="{F0C62593-687B-4A8F-B215-84F779402036}" dt="2025-02-05T11:47:13.870" v="3588" actId="1076"/>
          <ac:picMkLst>
            <pc:docMk/>
            <pc:sldMk cId="0" sldId="355"/>
            <ac:picMk id="20" creationId="{E1F310A3-1D2F-D6C9-FFA5-7B1FB6D63F46}"/>
          </ac:picMkLst>
        </pc:picChg>
        <pc:picChg chg="add mod">
          <ac:chgData name="Marc Duiker" userId="89069150f6445df7" providerId="LiveId" clId="{F0C62593-687B-4A8F-B215-84F779402036}" dt="2025-02-05T11:47:07.667" v="3585" actId="1076"/>
          <ac:picMkLst>
            <pc:docMk/>
            <pc:sldMk cId="0" sldId="355"/>
            <ac:picMk id="24" creationId="{BDF1FBA4-F0F4-4D81-C1B9-8A223A694F98}"/>
          </ac:picMkLst>
        </pc:picChg>
        <pc:picChg chg="add mod">
          <ac:chgData name="Marc Duiker" userId="89069150f6445df7" providerId="LiveId" clId="{F0C62593-687B-4A8F-B215-84F779402036}" dt="2025-02-05T11:47:00.213" v="3582" actId="1076"/>
          <ac:picMkLst>
            <pc:docMk/>
            <pc:sldMk cId="0" sldId="355"/>
            <ac:picMk id="27" creationId="{40C395D9-53AD-2C78-BFC2-36A55761B0A1}"/>
          </ac:picMkLst>
        </pc:picChg>
      </pc:sldChg>
      <pc:sldChg chg="addSp delSp modSp mod">
        <pc:chgData name="Marc Duiker" userId="89069150f6445df7" providerId="LiveId" clId="{F0C62593-687B-4A8F-B215-84F779402036}" dt="2025-02-05T09:12:48.957" v="1258" actId="207"/>
        <pc:sldMkLst>
          <pc:docMk/>
          <pc:sldMk cId="2286062382" sldId="414"/>
        </pc:sldMkLst>
        <pc:spChg chg="add mod">
          <ac:chgData name="Marc Duiker" userId="89069150f6445df7" providerId="LiveId" clId="{F0C62593-687B-4A8F-B215-84F779402036}" dt="2025-02-05T08:51:37.902" v="373" actId="1035"/>
          <ac:spMkLst>
            <pc:docMk/>
            <pc:sldMk cId="2286062382" sldId="414"/>
            <ac:spMk id="6" creationId="{A43793C5-814E-9F43-E62C-6B370A756027}"/>
          </ac:spMkLst>
        </pc:spChg>
        <pc:spChg chg="mod">
          <ac:chgData name="Marc Duiker" userId="89069150f6445df7" providerId="LiveId" clId="{F0C62593-687B-4A8F-B215-84F779402036}" dt="2025-02-05T08:53:35.224" v="507"/>
          <ac:spMkLst>
            <pc:docMk/>
            <pc:sldMk cId="2286062382" sldId="414"/>
            <ac:spMk id="11" creationId="{1427D500-8095-8F07-D131-5DC475957055}"/>
          </ac:spMkLst>
        </pc:spChg>
        <pc:spChg chg="mod">
          <ac:chgData name="Marc Duiker" userId="89069150f6445df7" providerId="LiveId" clId="{F0C62593-687B-4A8F-B215-84F779402036}" dt="2025-02-05T08:53:40.915" v="509"/>
          <ac:spMkLst>
            <pc:docMk/>
            <pc:sldMk cId="2286062382" sldId="414"/>
            <ac:spMk id="15" creationId="{55EC78C1-6D7B-3198-DF17-E7F69B848376}"/>
          </ac:spMkLst>
        </pc:spChg>
        <pc:spChg chg="add del mod">
          <ac:chgData name="Marc Duiker" userId="89069150f6445df7" providerId="LiveId" clId="{F0C62593-687B-4A8F-B215-84F779402036}" dt="2025-02-05T09:12:42.312" v="1256" actId="207"/>
          <ac:spMkLst>
            <pc:docMk/>
            <pc:sldMk cId="2286062382" sldId="414"/>
            <ac:spMk id="23" creationId="{477543BB-A703-B09E-3D95-B11CA0A31374}"/>
          </ac:spMkLst>
        </pc:spChg>
        <pc:spChg chg="add mod">
          <ac:chgData name="Marc Duiker" userId="89069150f6445df7" providerId="LiveId" clId="{F0C62593-687B-4A8F-B215-84F779402036}" dt="2025-02-05T09:12:48.957" v="1258" actId="207"/>
          <ac:spMkLst>
            <pc:docMk/>
            <pc:sldMk cId="2286062382" sldId="414"/>
            <ac:spMk id="31" creationId="{D8860A10-D140-4F06-1A53-9063F680424A}"/>
          </ac:spMkLst>
        </pc:spChg>
        <pc:spChg chg="add mod">
          <ac:chgData name="Marc Duiker" userId="89069150f6445df7" providerId="LiveId" clId="{F0C62593-687B-4A8F-B215-84F779402036}" dt="2025-02-05T09:08:05.583" v="1011" actId="1076"/>
          <ac:spMkLst>
            <pc:docMk/>
            <pc:sldMk cId="2286062382" sldId="414"/>
            <ac:spMk id="42" creationId="{14EF65A4-0BAE-DBBE-7884-FB6BA6660DBA}"/>
          </ac:spMkLst>
        </pc:spChg>
        <pc:spChg chg="add mod">
          <ac:chgData name="Marc Duiker" userId="89069150f6445df7" providerId="LiveId" clId="{F0C62593-687B-4A8F-B215-84F779402036}" dt="2025-02-05T09:11:14.436" v="1185" actId="1036"/>
          <ac:spMkLst>
            <pc:docMk/>
            <pc:sldMk cId="2286062382" sldId="414"/>
            <ac:spMk id="46" creationId="{F2DF62E2-7BF9-4F9A-7E59-88824A211ED2}"/>
          </ac:spMkLst>
        </pc:spChg>
        <pc:spChg chg="add mod">
          <ac:chgData name="Marc Duiker" userId="89069150f6445df7" providerId="LiveId" clId="{F0C62593-687B-4A8F-B215-84F779402036}" dt="2025-02-05T09:11:14.436" v="1185" actId="1036"/>
          <ac:spMkLst>
            <pc:docMk/>
            <pc:sldMk cId="2286062382" sldId="414"/>
            <ac:spMk id="47" creationId="{19ACBCB0-0D11-FD0F-19DD-3FF41CC7E8F8}"/>
          </ac:spMkLst>
        </pc:spChg>
        <pc:spChg chg="add mod">
          <ac:chgData name="Marc Duiker" userId="89069150f6445df7" providerId="LiveId" clId="{F0C62593-687B-4A8F-B215-84F779402036}" dt="2025-02-05T09:11:14.436" v="1185" actId="1036"/>
          <ac:spMkLst>
            <pc:docMk/>
            <pc:sldMk cId="2286062382" sldId="414"/>
            <ac:spMk id="48" creationId="{542B8F4D-4496-E0B1-0823-F7B43A9987AB}"/>
          </ac:spMkLst>
        </pc:spChg>
        <pc:spChg chg="add mod">
          <ac:chgData name="Marc Duiker" userId="89069150f6445df7" providerId="LiveId" clId="{F0C62593-687B-4A8F-B215-84F779402036}" dt="2025-02-05T09:12:10.155" v="1253" actId="12789"/>
          <ac:spMkLst>
            <pc:docMk/>
            <pc:sldMk cId="2286062382" sldId="414"/>
            <ac:spMk id="49" creationId="{9C0563B8-5C4B-C008-3E49-3B39F5B0D1C3}"/>
          </ac:spMkLst>
        </pc:spChg>
        <pc:spChg chg="add mod">
          <ac:chgData name="Marc Duiker" userId="89069150f6445df7" providerId="LiveId" clId="{F0C62593-687B-4A8F-B215-84F779402036}" dt="2025-02-05T09:12:10.155" v="1253" actId="12789"/>
          <ac:spMkLst>
            <pc:docMk/>
            <pc:sldMk cId="2286062382" sldId="414"/>
            <ac:spMk id="50" creationId="{7AC039DE-308B-53AB-FD18-1C0F53BFD1CE}"/>
          </ac:spMkLst>
        </pc:spChg>
        <pc:spChg chg="mod">
          <ac:chgData name="Marc Duiker" userId="89069150f6445df7" providerId="LiveId" clId="{F0C62593-687B-4A8F-B215-84F779402036}" dt="2025-02-05T08:51:57.420" v="383" actId="1035"/>
          <ac:spMkLst>
            <pc:docMk/>
            <pc:sldMk cId="2286062382" sldId="414"/>
            <ac:spMk id="1600" creationId="{66E7ACB9-F54C-8345-207F-DB91B04D3D47}"/>
          </ac:spMkLst>
        </pc:spChg>
        <pc:spChg chg="mod">
          <ac:chgData name="Marc Duiker" userId="89069150f6445df7" providerId="LiveId" clId="{F0C62593-687B-4A8F-B215-84F779402036}" dt="2025-02-05T08:53:08.073" v="422" actId="1035"/>
          <ac:spMkLst>
            <pc:docMk/>
            <pc:sldMk cId="2286062382" sldId="414"/>
            <ac:spMk id="1605" creationId="{EE02B042-6770-BFD7-DC24-005145AF9568}"/>
          </ac:spMkLst>
        </pc:spChg>
        <pc:spChg chg="mod">
          <ac:chgData name="Marc Duiker" userId="89069150f6445df7" providerId="LiveId" clId="{F0C62593-687B-4A8F-B215-84F779402036}" dt="2025-02-05T08:55:20.157" v="530" actId="404"/>
          <ac:spMkLst>
            <pc:docMk/>
            <pc:sldMk cId="2286062382" sldId="414"/>
            <ac:spMk id="1610" creationId="{32FAB75D-A352-E49F-D117-C739F421FC1E}"/>
          </ac:spMkLst>
        </pc:spChg>
        <pc:spChg chg="mod">
          <ac:chgData name="Marc Duiker" userId="89069150f6445df7" providerId="LiveId" clId="{F0C62593-687B-4A8F-B215-84F779402036}" dt="2025-02-05T09:09:41.590" v="1122" actId="1038"/>
          <ac:spMkLst>
            <pc:docMk/>
            <pc:sldMk cId="2286062382" sldId="414"/>
            <ac:spMk id="1611" creationId="{542E536C-3236-03F3-CB48-DB6989BD3FAE}"/>
          </ac:spMkLst>
        </pc:spChg>
        <pc:spChg chg="mod">
          <ac:chgData name="Marc Duiker" userId="89069150f6445df7" providerId="LiveId" clId="{F0C62593-687B-4A8F-B215-84F779402036}" dt="2025-02-05T09:12:10.155" v="1253" actId="12789"/>
          <ac:spMkLst>
            <pc:docMk/>
            <pc:sldMk cId="2286062382" sldId="414"/>
            <ac:spMk id="1612" creationId="{18ADB06E-A7E7-C9BA-0215-09451A6510BF}"/>
          </ac:spMkLst>
        </pc:spChg>
        <pc:spChg chg="mod">
          <ac:chgData name="Marc Duiker" userId="89069150f6445df7" providerId="LiveId" clId="{F0C62593-687B-4A8F-B215-84F779402036}" dt="2025-02-05T09:06:46.273" v="972" actId="1037"/>
          <ac:spMkLst>
            <pc:docMk/>
            <pc:sldMk cId="2286062382" sldId="414"/>
            <ac:spMk id="1613" creationId="{E2A6768D-04CC-8641-DF48-F981231C69D7}"/>
          </ac:spMkLst>
        </pc:spChg>
        <pc:spChg chg="mod">
          <ac:chgData name="Marc Duiker" userId="89069150f6445df7" providerId="LiveId" clId="{F0C62593-687B-4A8F-B215-84F779402036}" dt="2025-02-05T09:05:50.636" v="936" actId="1038"/>
          <ac:spMkLst>
            <pc:docMk/>
            <pc:sldMk cId="2286062382" sldId="414"/>
            <ac:spMk id="1615" creationId="{B7C3A2D6-34C5-126F-C039-DEDFA9D0BFE9}"/>
          </ac:spMkLst>
        </pc:spChg>
        <pc:spChg chg="mod">
          <ac:chgData name="Marc Duiker" userId="89069150f6445df7" providerId="LiveId" clId="{F0C62593-687B-4A8F-B215-84F779402036}" dt="2025-02-05T08:52:24.853" v="407" actId="1036"/>
          <ac:spMkLst>
            <pc:docMk/>
            <pc:sldMk cId="2286062382" sldId="414"/>
            <ac:spMk id="1624" creationId="{AC399BEA-F91B-3AD2-DFBA-3829FE5A1C92}"/>
          </ac:spMkLst>
        </pc:spChg>
        <pc:spChg chg="mod">
          <ac:chgData name="Marc Duiker" userId="89069150f6445df7" providerId="LiveId" clId="{F0C62593-687B-4A8F-B215-84F779402036}" dt="2025-02-05T08:53:04.007" v="420" actId="1035"/>
          <ac:spMkLst>
            <pc:docMk/>
            <pc:sldMk cId="2286062382" sldId="414"/>
            <ac:spMk id="1629" creationId="{1D9D05B9-DF2A-E33E-6B68-B74CD7F5905E}"/>
          </ac:spMkLst>
        </pc:spChg>
        <pc:spChg chg="mod">
          <ac:chgData name="Marc Duiker" userId="89069150f6445df7" providerId="LiveId" clId="{F0C62593-687B-4A8F-B215-84F779402036}" dt="2025-02-05T08:55:24.763" v="532" actId="404"/>
          <ac:spMkLst>
            <pc:docMk/>
            <pc:sldMk cId="2286062382" sldId="414"/>
            <ac:spMk id="1634" creationId="{B415C9BA-7206-D056-8CFC-BC07CE7D3049}"/>
          </ac:spMkLst>
        </pc:spChg>
        <pc:spChg chg="mod">
          <ac:chgData name="Marc Duiker" userId="89069150f6445df7" providerId="LiveId" clId="{F0C62593-687B-4A8F-B215-84F779402036}" dt="2025-02-05T09:09:41.590" v="1122" actId="1038"/>
          <ac:spMkLst>
            <pc:docMk/>
            <pc:sldMk cId="2286062382" sldId="414"/>
            <ac:spMk id="1635" creationId="{73F8591C-CCBC-93C0-0377-581023619B93}"/>
          </ac:spMkLst>
        </pc:spChg>
        <pc:spChg chg="del mod">
          <ac:chgData name="Marc Duiker" userId="89069150f6445df7" providerId="LiveId" clId="{F0C62593-687B-4A8F-B215-84F779402036}" dt="2025-02-05T09:11:34.439" v="1191" actId="478"/>
          <ac:spMkLst>
            <pc:docMk/>
            <pc:sldMk cId="2286062382" sldId="414"/>
            <ac:spMk id="1636" creationId="{8C9494CD-8DB8-C2D7-7975-898678509795}"/>
          </ac:spMkLst>
        </pc:spChg>
        <pc:spChg chg="mod">
          <ac:chgData name="Marc Duiker" userId="89069150f6445df7" providerId="LiveId" clId="{F0C62593-687B-4A8F-B215-84F779402036}" dt="2025-02-05T09:06:41.301" v="963" actId="1037"/>
          <ac:spMkLst>
            <pc:docMk/>
            <pc:sldMk cId="2286062382" sldId="414"/>
            <ac:spMk id="1637" creationId="{13833324-6D4E-0AB1-0953-E4620F5B6258}"/>
          </ac:spMkLst>
        </pc:spChg>
        <pc:spChg chg="mod">
          <ac:chgData name="Marc Duiker" userId="89069150f6445df7" providerId="LiveId" clId="{F0C62593-687B-4A8F-B215-84F779402036}" dt="2025-02-05T08:52:20.901" v="405" actId="1036"/>
          <ac:spMkLst>
            <pc:docMk/>
            <pc:sldMk cId="2286062382" sldId="414"/>
            <ac:spMk id="1645" creationId="{2235879A-6FF4-4D3C-A66E-1ACC7618EF32}"/>
          </ac:spMkLst>
        </pc:spChg>
        <pc:spChg chg="mod">
          <ac:chgData name="Marc Duiker" userId="89069150f6445df7" providerId="LiveId" clId="{F0C62593-687B-4A8F-B215-84F779402036}" dt="2025-02-05T08:53:00.191" v="418" actId="1035"/>
          <ac:spMkLst>
            <pc:docMk/>
            <pc:sldMk cId="2286062382" sldId="414"/>
            <ac:spMk id="1650" creationId="{C3D91B4A-3502-98D2-C11E-76A87380282D}"/>
          </ac:spMkLst>
        </pc:spChg>
        <pc:spChg chg="mod">
          <ac:chgData name="Marc Duiker" userId="89069150f6445df7" providerId="LiveId" clId="{F0C62593-687B-4A8F-B215-84F779402036}" dt="2025-02-05T08:55:28.422" v="534" actId="404"/>
          <ac:spMkLst>
            <pc:docMk/>
            <pc:sldMk cId="2286062382" sldId="414"/>
            <ac:spMk id="1655" creationId="{64EA53C9-499D-6BD4-71C5-9A62A94C0D20}"/>
          </ac:spMkLst>
        </pc:spChg>
        <pc:spChg chg="mod">
          <ac:chgData name="Marc Duiker" userId="89069150f6445df7" providerId="LiveId" clId="{F0C62593-687B-4A8F-B215-84F779402036}" dt="2025-02-05T09:09:41.590" v="1122" actId="1038"/>
          <ac:spMkLst>
            <pc:docMk/>
            <pc:sldMk cId="2286062382" sldId="414"/>
            <ac:spMk id="1656" creationId="{1D53B129-62C4-4AED-C2E5-7BD7ACE987E2}"/>
          </ac:spMkLst>
        </pc:spChg>
        <pc:spChg chg="del mod">
          <ac:chgData name="Marc Duiker" userId="89069150f6445df7" providerId="LiveId" clId="{F0C62593-687B-4A8F-B215-84F779402036}" dt="2025-02-05T09:11:36.269" v="1192" actId="478"/>
          <ac:spMkLst>
            <pc:docMk/>
            <pc:sldMk cId="2286062382" sldId="414"/>
            <ac:spMk id="1657" creationId="{25C30B8D-9B9D-E423-6F3E-1B5F20A5053F}"/>
          </ac:spMkLst>
        </pc:spChg>
        <pc:spChg chg="mod">
          <ac:chgData name="Marc Duiker" userId="89069150f6445df7" providerId="LiveId" clId="{F0C62593-687B-4A8F-B215-84F779402036}" dt="2025-02-05T09:06:27.536" v="945" actId="1038"/>
          <ac:spMkLst>
            <pc:docMk/>
            <pc:sldMk cId="2286062382" sldId="414"/>
            <ac:spMk id="1658" creationId="{4E13AB7D-77FD-B107-84BA-9081C83A8016}"/>
          </ac:spMkLst>
        </pc:spChg>
        <pc:spChg chg="mod">
          <ac:chgData name="Marc Duiker" userId="89069150f6445df7" providerId="LiveId" clId="{F0C62593-687B-4A8F-B215-84F779402036}" dt="2025-02-05T09:08:16.329" v="1033" actId="1035"/>
          <ac:spMkLst>
            <pc:docMk/>
            <pc:sldMk cId="2286062382" sldId="414"/>
            <ac:spMk id="1682" creationId="{52D0703A-FBF2-0286-2E71-6A8B4CF644B6}"/>
          </ac:spMkLst>
        </pc:spChg>
        <pc:spChg chg="mod">
          <ac:chgData name="Marc Duiker" userId="89069150f6445df7" providerId="LiveId" clId="{F0C62593-687B-4A8F-B215-84F779402036}" dt="2025-02-05T08:48:48.240" v="146" actId="1036"/>
          <ac:spMkLst>
            <pc:docMk/>
            <pc:sldMk cId="2286062382" sldId="414"/>
            <ac:spMk id="1683" creationId="{CBF8A608-0721-DD0B-19C9-95DE6E710417}"/>
          </ac:spMkLst>
        </pc:spChg>
        <pc:spChg chg="mod">
          <ac:chgData name="Marc Duiker" userId="89069150f6445df7" providerId="LiveId" clId="{F0C62593-687B-4A8F-B215-84F779402036}" dt="2025-02-05T08:48:33.690" v="123" actId="1035"/>
          <ac:spMkLst>
            <pc:docMk/>
            <pc:sldMk cId="2286062382" sldId="414"/>
            <ac:spMk id="1684" creationId="{55F69298-D478-C129-CE19-DB912BA5B928}"/>
          </ac:spMkLst>
        </pc:spChg>
        <pc:grpChg chg="mod">
          <ac:chgData name="Marc Duiker" userId="89069150f6445df7" providerId="LiveId" clId="{F0C62593-687B-4A8F-B215-84F779402036}" dt="2025-02-05T09:01:25.634" v="807" actId="1036"/>
          <ac:grpSpMkLst>
            <pc:docMk/>
            <pc:sldMk cId="2286062382" sldId="414"/>
            <ac:grpSpMk id="2" creationId="{7AC7CE4D-D195-55C0-953F-CD02D724E390}"/>
          </ac:grpSpMkLst>
        </pc:grpChg>
        <pc:grpChg chg="mod">
          <ac:chgData name="Marc Duiker" userId="89069150f6445df7" providerId="LiveId" clId="{F0C62593-687B-4A8F-B215-84F779402036}" dt="2025-02-05T09:01:25.634" v="807" actId="1036"/>
          <ac:grpSpMkLst>
            <pc:docMk/>
            <pc:sldMk cId="2286062382" sldId="414"/>
            <ac:grpSpMk id="3" creationId="{93750B69-5F1C-77B8-FB8F-8112EBC2E956}"/>
          </ac:grpSpMkLst>
        </pc:grpChg>
        <pc:grpChg chg="add mod">
          <ac:chgData name="Marc Duiker" userId="89069150f6445df7" providerId="LiveId" clId="{F0C62593-687B-4A8F-B215-84F779402036}" dt="2025-02-05T09:02:12.367" v="826" actId="1076"/>
          <ac:grpSpMkLst>
            <pc:docMk/>
            <pc:sldMk cId="2286062382" sldId="414"/>
            <ac:grpSpMk id="8" creationId="{D283BD32-FC3C-1386-75A8-61C95308EC31}"/>
          </ac:grpSpMkLst>
        </pc:grpChg>
        <pc:grpChg chg="add mod">
          <ac:chgData name="Marc Duiker" userId="89069150f6445df7" providerId="LiveId" clId="{F0C62593-687B-4A8F-B215-84F779402036}" dt="2025-02-05T09:01:47.969" v="823" actId="1036"/>
          <ac:grpSpMkLst>
            <pc:docMk/>
            <pc:sldMk cId="2286062382" sldId="414"/>
            <ac:grpSpMk id="9" creationId="{75BB6E6F-C57C-2146-1695-7510ECEB8991}"/>
          </ac:grpSpMkLst>
        </pc:grpChg>
        <pc:grpChg chg="add mod">
          <ac:chgData name="Marc Duiker" userId="89069150f6445df7" providerId="LiveId" clId="{F0C62593-687B-4A8F-B215-84F779402036}" dt="2025-02-05T09:01:47.969" v="823" actId="1036"/>
          <ac:grpSpMkLst>
            <pc:docMk/>
            <pc:sldMk cId="2286062382" sldId="414"/>
            <ac:grpSpMk id="13" creationId="{16576718-FDF5-17C1-ABB3-AF7CE12E2C46}"/>
          </ac:grpSpMkLst>
        </pc:grpChg>
        <pc:grpChg chg="mod">
          <ac:chgData name="Marc Duiker" userId="89069150f6445df7" providerId="LiveId" clId="{F0C62593-687B-4A8F-B215-84F779402036}" dt="2025-02-05T09:02:52.283" v="831" actId="1076"/>
          <ac:grpSpMkLst>
            <pc:docMk/>
            <pc:sldMk cId="2286062382" sldId="414"/>
            <ac:grpSpMk id="1597" creationId="{B499D9B6-8B77-33CB-1F7B-DF42E662774D}"/>
          </ac:grpSpMkLst>
        </pc:grpChg>
        <pc:grpChg chg="mod">
          <ac:chgData name="Marc Duiker" userId="89069150f6445df7" providerId="LiveId" clId="{F0C62593-687B-4A8F-B215-84F779402036}" dt="2025-02-05T09:00:39.864" v="765" actId="1036"/>
          <ac:grpSpMkLst>
            <pc:docMk/>
            <pc:sldMk cId="2286062382" sldId="414"/>
            <ac:grpSpMk id="1602" creationId="{42747E46-0C81-A091-F13A-6E63B0935E06}"/>
          </ac:grpSpMkLst>
        </pc:grpChg>
        <pc:grpChg chg="mod">
          <ac:chgData name="Marc Duiker" userId="89069150f6445df7" providerId="LiveId" clId="{F0C62593-687B-4A8F-B215-84F779402036}" dt="2025-02-05T09:01:38.631" v="818" actId="1036"/>
          <ac:grpSpMkLst>
            <pc:docMk/>
            <pc:sldMk cId="2286062382" sldId="414"/>
            <ac:grpSpMk id="1607" creationId="{6F3C6F6E-C702-EB06-C7A2-BB68C26313F2}"/>
          </ac:grpSpMkLst>
        </pc:grpChg>
        <pc:grpChg chg="mod">
          <ac:chgData name="Marc Duiker" userId="89069150f6445df7" providerId="LiveId" clId="{F0C62593-687B-4A8F-B215-84F779402036}" dt="2025-02-05T09:02:54.705" v="832" actId="1076"/>
          <ac:grpSpMkLst>
            <pc:docMk/>
            <pc:sldMk cId="2286062382" sldId="414"/>
            <ac:grpSpMk id="1621" creationId="{534B3337-0E84-899C-AC6E-175E92955931}"/>
          </ac:grpSpMkLst>
        </pc:grpChg>
        <pc:grpChg chg="mod">
          <ac:chgData name="Marc Duiker" userId="89069150f6445df7" providerId="LiveId" clId="{F0C62593-687B-4A8F-B215-84F779402036}" dt="2025-02-05T09:01:59.603" v="825" actId="1076"/>
          <ac:grpSpMkLst>
            <pc:docMk/>
            <pc:sldMk cId="2286062382" sldId="414"/>
            <ac:grpSpMk id="1626" creationId="{22A9A473-C5A1-2226-1481-91207964AF2A}"/>
          </ac:grpSpMkLst>
        </pc:grpChg>
        <pc:grpChg chg="mod">
          <ac:chgData name="Marc Duiker" userId="89069150f6445df7" providerId="LiveId" clId="{F0C62593-687B-4A8F-B215-84F779402036}" dt="2025-02-05T09:01:38.631" v="818" actId="1036"/>
          <ac:grpSpMkLst>
            <pc:docMk/>
            <pc:sldMk cId="2286062382" sldId="414"/>
            <ac:grpSpMk id="1631" creationId="{7561E38F-887E-3D77-E2C3-4E702466A085}"/>
          </ac:grpSpMkLst>
        </pc:grpChg>
        <pc:grpChg chg="mod">
          <ac:chgData name="Marc Duiker" userId="89069150f6445df7" providerId="LiveId" clId="{F0C62593-687B-4A8F-B215-84F779402036}" dt="2025-02-05T09:02:48.998" v="830" actId="1076"/>
          <ac:grpSpMkLst>
            <pc:docMk/>
            <pc:sldMk cId="2286062382" sldId="414"/>
            <ac:grpSpMk id="1642" creationId="{7EF8D5D1-4149-5A62-C095-5CBC279D5206}"/>
          </ac:grpSpMkLst>
        </pc:grpChg>
        <pc:grpChg chg="mod">
          <ac:chgData name="Marc Duiker" userId="89069150f6445df7" providerId="LiveId" clId="{F0C62593-687B-4A8F-B215-84F779402036}" dt="2025-02-05T09:02:33.295" v="828" actId="1076"/>
          <ac:grpSpMkLst>
            <pc:docMk/>
            <pc:sldMk cId="2286062382" sldId="414"/>
            <ac:grpSpMk id="1647" creationId="{686F6076-3221-A490-E406-5D7C29EFD732}"/>
          </ac:grpSpMkLst>
        </pc:grpChg>
        <pc:grpChg chg="mod">
          <ac:chgData name="Marc Duiker" userId="89069150f6445df7" providerId="LiveId" clId="{F0C62593-687B-4A8F-B215-84F779402036}" dt="2025-02-05T09:01:38.631" v="818" actId="1036"/>
          <ac:grpSpMkLst>
            <pc:docMk/>
            <pc:sldMk cId="2286062382" sldId="414"/>
            <ac:grpSpMk id="1652" creationId="{B0BD23D8-7004-B50B-C422-4CB25DAB5DA0}"/>
          </ac:grpSpMkLst>
        </pc:grpChg>
        <pc:picChg chg="add mod">
          <ac:chgData name="Marc Duiker" userId="89069150f6445df7" providerId="LiveId" clId="{F0C62593-687B-4A8F-B215-84F779402036}" dt="2025-02-05T08:49:04.293" v="147"/>
          <ac:picMkLst>
            <pc:docMk/>
            <pc:sldMk cId="2286062382" sldId="414"/>
            <ac:picMk id="4" creationId="{8960637A-8337-CABF-5CB3-D91DC74F224E}"/>
          </ac:picMkLst>
        </pc:picChg>
        <pc:picChg chg="add mod">
          <ac:chgData name="Marc Duiker" userId="89069150f6445df7" providerId="LiveId" clId="{F0C62593-687B-4A8F-B215-84F779402036}" dt="2025-02-05T08:49:20.233" v="149" actId="164"/>
          <ac:picMkLst>
            <pc:docMk/>
            <pc:sldMk cId="2286062382" sldId="414"/>
            <ac:picMk id="5" creationId="{22C0ED9A-15D1-F9FE-BEAA-52D4F48C57E8}"/>
          </ac:picMkLst>
        </pc:picChg>
        <pc:picChg chg="add mod">
          <ac:chgData name="Marc Duiker" userId="89069150f6445df7" providerId="LiveId" clId="{F0C62593-687B-4A8F-B215-84F779402036}" dt="2025-02-05T08:49:20.233" v="149" actId="164"/>
          <ac:picMkLst>
            <pc:docMk/>
            <pc:sldMk cId="2286062382" sldId="414"/>
            <ac:picMk id="7" creationId="{0D1EB44F-AFDE-CABD-B8CB-7533E7FFB9F4}"/>
          </ac:picMkLst>
        </pc:picChg>
        <pc:picChg chg="mod">
          <ac:chgData name="Marc Duiker" userId="89069150f6445df7" providerId="LiveId" clId="{F0C62593-687B-4A8F-B215-84F779402036}" dt="2025-02-05T08:53:35.224" v="507"/>
          <ac:picMkLst>
            <pc:docMk/>
            <pc:sldMk cId="2286062382" sldId="414"/>
            <ac:picMk id="10" creationId="{D0D9D0CA-0C84-1D49-8D7E-F8FB2E14B326}"/>
          </ac:picMkLst>
        </pc:picChg>
        <pc:picChg chg="mod">
          <ac:chgData name="Marc Duiker" userId="89069150f6445df7" providerId="LiveId" clId="{F0C62593-687B-4A8F-B215-84F779402036}" dt="2025-02-05T08:53:35.224" v="507"/>
          <ac:picMkLst>
            <pc:docMk/>
            <pc:sldMk cId="2286062382" sldId="414"/>
            <ac:picMk id="12" creationId="{06BA71EC-D817-A725-E93F-05FC8D8D9E32}"/>
          </ac:picMkLst>
        </pc:picChg>
        <pc:picChg chg="mod">
          <ac:chgData name="Marc Duiker" userId="89069150f6445df7" providerId="LiveId" clId="{F0C62593-687B-4A8F-B215-84F779402036}" dt="2025-02-05T08:53:40.915" v="509"/>
          <ac:picMkLst>
            <pc:docMk/>
            <pc:sldMk cId="2286062382" sldId="414"/>
            <ac:picMk id="14" creationId="{BC4AF736-213D-9A3C-C786-55DFDAEB57F1}"/>
          </ac:picMkLst>
        </pc:picChg>
        <pc:picChg chg="mod">
          <ac:chgData name="Marc Duiker" userId="89069150f6445df7" providerId="LiveId" clId="{F0C62593-687B-4A8F-B215-84F779402036}" dt="2025-02-05T08:53:40.915" v="509"/>
          <ac:picMkLst>
            <pc:docMk/>
            <pc:sldMk cId="2286062382" sldId="414"/>
            <ac:picMk id="16" creationId="{F8776DB3-7097-B5C2-FA39-D057A75666C8}"/>
          </ac:picMkLst>
        </pc:picChg>
        <pc:picChg chg="mod">
          <ac:chgData name="Marc Duiker" userId="89069150f6445df7" providerId="LiveId" clId="{F0C62593-687B-4A8F-B215-84F779402036}" dt="2025-02-05T09:05:37.318" v="910" actId="1037"/>
          <ac:picMkLst>
            <pc:docMk/>
            <pc:sldMk cId="2286062382" sldId="414"/>
            <ac:picMk id="1614" creationId="{F85DD6EE-6A19-7FB5-4062-7BAC4A534BE3}"/>
          </ac:picMkLst>
        </pc:picChg>
        <pc:picChg chg="mod">
          <ac:chgData name="Marc Duiker" userId="89069150f6445df7" providerId="LiveId" clId="{F0C62593-687B-4A8F-B215-84F779402036}" dt="2025-02-05T09:00:20.779" v="741" actId="207"/>
          <ac:picMkLst>
            <pc:docMk/>
            <pc:sldMk cId="2286062382" sldId="414"/>
            <ac:picMk id="1623" creationId="{0F7F89E5-ABFD-0085-F868-987871C58298}"/>
          </ac:picMkLst>
        </pc:picChg>
        <pc:cxnChg chg="add mod">
          <ac:chgData name="Marc Duiker" userId="89069150f6445df7" providerId="LiveId" clId="{F0C62593-687B-4A8F-B215-84F779402036}" dt="2025-02-05T09:02:12.367" v="826" actId="1076"/>
          <ac:cxnSpMkLst>
            <pc:docMk/>
            <pc:sldMk cId="2286062382" sldId="414"/>
            <ac:cxnSpMk id="25" creationId="{6BC9DDC8-29E1-9545-ECBA-87A076CD6535}"/>
          </ac:cxnSpMkLst>
        </pc:cxnChg>
        <pc:cxnChg chg="add mod">
          <ac:chgData name="Marc Duiker" userId="89069150f6445df7" providerId="LiveId" clId="{F0C62593-687B-4A8F-B215-84F779402036}" dt="2025-02-05T09:01:47.969" v="823" actId="1036"/>
          <ac:cxnSpMkLst>
            <pc:docMk/>
            <pc:sldMk cId="2286062382" sldId="414"/>
            <ac:cxnSpMk id="28" creationId="{9BA20C92-E85E-1B13-5D59-F1CC44107B04}"/>
          </ac:cxnSpMkLst>
        </pc:cxnChg>
        <pc:cxnChg chg="mod">
          <ac:chgData name="Marc Duiker" userId="89069150f6445df7" providerId="LiveId" clId="{F0C62593-687B-4A8F-B215-84F779402036}" dt="2025-02-05T09:01:38.631" v="818" actId="1036"/>
          <ac:cxnSpMkLst>
            <pc:docMk/>
            <pc:sldMk cId="2286062382" sldId="414"/>
            <ac:cxnSpMk id="1659" creationId="{DAA0ACA8-14F3-265C-4CBA-0F92CD01DFDE}"/>
          </ac:cxnSpMkLst>
        </pc:cxnChg>
        <pc:cxnChg chg="mod">
          <ac:chgData name="Marc Duiker" userId="89069150f6445df7" providerId="LiveId" clId="{F0C62593-687B-4A8F-B215-84F779402036}" dt="2025-02-05T09:01:38.631" v="818" actId="1036"/>
          <ac:cxnSpMkLst>
            <pc:docMk/>
            <pc:sldMk cId="2286062382" sldId="414"/>
            <ac:cxnSpMk id="1660" creationId="{25B735AD-F620-EE79-7927-724183D10B52}"/>
          </ac:cxnSpMkLst>
        </pc:cxnChg>
        <pc:cxnChg chg="mod">
          <ac:chgData name="Marc Duiker" userId="89069150f6445df7" providerId="LiveId" clId="{F0C62593-687B-4A8F-B215-84F779402036}" dt="2025-02-05T09:02:54.705" v="832" actId="1076"/>
          <ac:cxnSpMkLst>
            <pc:docMk/>
            <pc:sldMk cId="2286062382" sldId="414"/>
            <ac:cxnSpMk id="1661" creationId="{B23E0A5F-B12C-A218-FE5E-808ED9EEC60A}"/>
          </ac:cxnSpMkLst>
        </pc:cxnChg>
        <pc:cxnChg chg="mod">
          <ac:chgData name="Marc Duiker" userId="89069150f6445df7" providerId="LiveId" clId="{F0C62593-687B-4A8F-B215-84F779402036}" dt="2025-02-05T09:02:54.705" v="832" actId="1076"/>
          <ac:cxnSpMkLst>
            <pc:docMk/>
            <pc:sldMk cId="2286062382" sldId="414"/>
            <ac:cxnSpMk id="1662" creationId="{D32D37A1-FE22-D721-1905-7025C8C43942}"/>
          </ac:cxnSpMkLst>
        </pc:cxnChg>
        <pc:cxnChg chg="mod">
          <ac:chgData name="Marc Duiker" userId="89069150f6445df7" providerId="LiveId" clId="{F0C62593-687B-4A8F-B215-84F779402036}" dt="2025-02-05T09:01:59.603" v="825" actId="1076"/>
          <ac:cxnSpMkLst>
            <pc:docMk/>
            <pc:sldMk cId="2286062382" sldId="414"/>
            <ac:cxnSpMk id="1663" creationId="{8D83FBD9-D9ED-8F7F-E9B2-BD5E0530261B}"/>
          </ac:cxnSpMkLst>
        </pc:cxnChg>
        <pc:cxnChg chg="mod">
          <ac:chgData name="Marc Duiker" userId="89069150f6445df7" providerId="LiveId" clId="{F0C62593-687B-4A8F-B215-84F779402036}" dt="2025-02-05T09:02:33.295" v="828" actId="1076"/>
          <ac:cxnSpMkLst>
            <pc:docMk/>
            <pc:sldMk cId="2286062382" sldId="414"/>
            <ac:cxnSpMk id="1664" creationId="{6AEDA7DE-0016-FFB7-35CC-C6734310D91D}"/>
          </ac:cxnSpMkLst>
        </pc:cxnChg>
        <pc:cxnChg chg="mod">
          <ac:chgData name="Marc Duiker" userId="89069150f6445df7" providerId="LiveId" clId="{F0C62593-687B-4A8F-B215-84F779402036}" dt="2025-02-05T09:12:35.969" v="1255" actId="478"/>
          <ac:cxnSpMkLst>
            <pc:docMk/>
            <pc:sldMk cId="2286062382" sldId="414"/>
            <ac:cxnSpMk id="1665" creationId="{F3720293-456C-D001-DD57-49B78EFB447B}"/>
          </ac:cxnSpMkLst>
        </pc:cxnChg>
        <pc:cxnChg chg="mod">
          <ac:chgData name="Marc Duiker" userId="89069150f6445df7" providerId="LiveId" clId="{F0C62593-687B-4A8F-B215-84F779402036}" dt="2025-02-05T09:01:25.634" v="807" actId="1036"/>
          <ac:cxnSpMkLst>
            <pc:docMk/>
            <pc:sldMk cId="2286062382" sldId="414"/>
            <ac:cxnSpMk id="1667" creationId="{BDFDF74D-88B0-8B7D-DD1F-0736DFAC510D}"/>
          </ac:cxnSpMkLst>
        </pc:cxnChg>
        <pc:cxnChg chg="mod">
          <ac:chgData name="Marc Duiker" userId="89069150f6445df7" providerId="LiveId" clId="{F0C62593-687B-4A8F-B215-84F779402036}" dt="2025-02-05T09:05:37.318" v="910" actId="1037"/>
          <ac:cxnSpMkLst>
            <pc:docMk/>
            <pc:sldMk cId="2286062382" sldId="414"/>
            <ac:cxnSpMk id="1668" creationId="{249FEE44-11AF-757A-CA25-09F55EDD5E2C}"/>
          </ac:cxnSpMkLst>
        </pc:cxnChg>
        <pc:cxnChg chg="mod">
          <ac:chgData name="Marc Duiker" userId="89069150f6445df7" providerId="LiveId" clId="{F0C62593-687B-4A8F-B215-84F779402036}" dt="2025-02-05T09:06:10.696" v="938" actId="14100"/>
          <ac:cxnSpMkLst>
            <pc:docMk/>
            <pc:sldMk cId="2286062382" sldId="414"/>
            <ac:cxnSpMk id="1669" creationId="{0DD96E73-7D8F-0710-830E-887E6F430099}"/>
          </ac:cxnSpMkLst>
        </pc:cxnChg>
        <pc:cxnChg chg="mod">
          <ac:chgData name="Marc Duiker" userId="89069150f6445df7" providerId="LiveId" clId="{F0C62593-687B-4A8F-B215-84F779402036}" dt="2025-02-05T09:03:55.553" v="857" actId="14100"/>
          <ac:cxnSpMkLst>
            <pc:docMk/>
            <pc:sldMk cId="2286062382" sldId="414"/>
            <ac:cxnSpMk id="1675" creationId="{A18A7B7F-880C-8AF5-61BC-A3DBAEAA76D5}"/>
          </ac:cxnSpMkLst>
        </pc:cxnChg>
        <pc:cxnChg chg="mod">
          <ac:chgData name="Marc Duiker" userId="89069150f6445df7" providerId="LiveId" clId="{F0C62593-687B-4A8F-B215-84F779402036}" dt="2025-02-05T09:03:50.940" v="856" actId="14100"/>
          <ac:cxnSpMkLst>
            <pc:docMk/>
            <pc:sldMk cId="2286062382" sldId="414"/>
            <ac:cxnSpMk id="1677" creationId="{C8140301-EEE3-70C1-416A-E563EDA3CF55}"/>
          </ac:cxnSpMkLst>
        </pc:cxnChg>
        <pc:cxnChg chg="mod">
          <ac:chgData name="Marc Duiker" userId="89069150f6445df7" providerId="LiveId" clId="{F0C62593-687B-4A8F-B215-84F779402036}" dt="2025-02-05T09:03:47.198" v="855" actId="14100"/>
          <ac:cxnSpMkLst>
            <pc:docMk/>
            <pc:sldMk cId="2286062382" sldId="414"/>
            <ac:cxnSpMk id="1678" creationId="{A5FCD415-E169-C4EE-8279-507DDD027671}"/>
          </ac:cxnSpMkLst>
        </pc:cxnChg>
        <pc:cxnChg chg="mod">
          <ac:chgData name="Marc Duiker" userId="89069150f6445df7" providerId="LiveId" clId="{F0C62593-687B-4A8F-B215-84F779402036}" dt="2025-02-05T09:03:42.872" v="854" actId="14100"/>
          <ac:cxnSpMkLst>
            <pc:docMk/>
            <pc:sldMk cId="2286062382" sldId="414"/>
            <ac:cxnSpMk id="1679" creationId="{EBC7287C-93F9-BEFD-C778-F13D7ACFDD9A}"/>
          </ac:cxnSpMkLst>
        </pc:cxnChg>
        <pc:cxnChg chg="mod">
          <ac:chgData name="Marc Duiker" userId="89069150f6445df7" providerId="LiveId" clId="{F0C62593-687B-4A8F-B215-84F779402036}" dt="2025-02-05T09:03:20.408" v="849" actId="14100"/>
          <ac:cxnSpMkLst>
            <pc:docMk/>
            <pc:sldMk cId="2286062382" sldId="414"/>
            <ac:cxnSpMk id="1680" creationId="{D8337D44-BDEB-5B52-B54C-B313269D921D}"/>
          </ac:cxnSpMkLst>
        </pc:cxnChg>
        <pc:cxnChg chg="mod">
          <ac:chgData name="Marc Duiker" userId="89069150f6445df7" providerId="LiveId" clId="{F0C62593-687B-4A8F-B215-84F779402036}" dt="2025-02-05T09:05:37.318" v="910" actId="1037"/>
          <ac:cxnSpMkLst>
            <pc:docMk/>
            <pc:sldMk cId="2286062382" sldId="414"/>
            <ac:cxnSpMk id="1681" creationId="{1683B171-B55E-CC68-E1F0-40016B5C8932}"/>
          </ac:cxnSpMkLst>
        </pc:cxnChg>
      </pc:sldChg>
      <pc:sldChg chg="addSp delSp modSp add del mod">
        <pc:chgData name="Marc Duiker" userId="89069150f6445df7" providerId="LiveId" clId="{F0C62593-687B-4A8F-B215-84F779402036}" dt="2025-02-05T09:30:03.871" v="1720" actId="1035"/>
        <pc:sldMkLst>
          <pc:docMk/>
          <pc:sldMk cId="2938810275" sldId="415"/>
        </pc:sldMkLst>
        <pc:spChg chg="mod">
          <ac:chgData name="Marc Duiker" userId="89069150f6445df7" providerId="LiveId" clId="{F0C62593-687B-4A8F-B215-84F779402036}" dt="2025-02-05T09:23:09.749" v="1266" actId="165"/>
          <ac:spMkLst>
            <pc:docMk/>
            <pc:sldMk cId="2938810275" sldId="415"/>
            <ac:spMk id="6" creationId="{1624EFE8-CC39-3E3F-89CF-9D62510F6BAB}"/>
          </ac:spMkLst>
        </pc:spChg>
        <pc:spChg chg="mod">
          <ac:chgData name="Marc Duiker" userId="89069150f6445df7" providerId="LiveId" clId="{F0C62593-687B-4A8F-B215-84F779402036}" dt="2025-02-05T09:23:09.749" v="1266" actId="165"/>
          <ac:spMkLst>
            <pc:docMk/>
            <pc:sldMk cId="2938810275" sldId="415"/>
            <ac:spMk id="11" creationId="{1B5D0A8C-0CC0-0F93-EE25-B8123ECBA64B}"/>
          </ac:spMkLst>
        </pc:spChg>
        <pc:spChg chg="mod">
          <ac:chgData name="Marc Duiker" userId="89069150f6445df7" providerId="LiveId" clId="{F0C62593-687B-4A8F-B215-84F779402036}" dt="2025-02-05T09:23:09.749" v="1266" actId="165"/>
          <ac:spMkLst>
            <pc:docMk/>
            <pc:sldMk cId="2938810275" sldId="415"/>
            <ac:spMk id="16" creationId="{478538DD-E495-DE68-CF0D-FA3D7A8F185A}"/>
          </ac:spMkLst>
        </pc:spChg>
        <pc:spChg chg="mod">
          <ac:chgData name="Marc Duiker" userId="89069150f6445df7" providerId="LiveId" clId="{F0C62593-687B-4A8F-B215-84F779402036}" dt="2025-02-05T09:23:09.749" v="1266" actId="165"/>
          <ac:spMkLst>
            <pc:docMk/>
            <pc:sldMk cId="2938810275" sldId="415"/>
            <ac:spMk id="25" creationId="{E008E181-DA92-0902-763B-1E348F63F0F2}"/>
          </ac:spMkLst>
        </pc:spChg>
        <pc:spChg chg="mod">
          <ac:chgData name="Marc Duiker" userId="89069150f6445df7" providerId="LiveId" clId="{F0C62593-687B-4A8F-B215-84F779402036}" dt="2025-02-05T09:23:39.765" v="1272" actId="164"/>
          <ac:spMkLst>
            <pc:docMk/>
            <pc:sldMk cId="2938810275" sldId="415"/>
            <ac:spMk id="26" creationId="{48FCC9EA-7F14-4242-0214-54AD202CD301}"/>
          </ac:spMkLst>
        </pc:spChg>
        <pc:spChg chg="add mod">
          <ac:chgData name="Marc Duiker" userId="89069150f6445df7" providerId="LiveId" clId="{F0C62593-687B-4A8F-B215-84F779402036}" dt="2025-02-05T09:22:58.881" v="1263" actId="1076"/>
          <ac:spMkLst>
            <pc:docMk/>
            <pc:sldMk cId="2938810275" sldId="415"/>
            <ac:spMk id="27" creationId="{BF550559-AF6F-92C0-6C14-E69A8B2EDD9C}"/>
          </ac:spMkLst>
        </pc:spChg>
        <pc:spChg chg="mod">
          <ac:chgData name="Marc Duiker" userId="89069150f6445df7" providerId="LiveId" clId="{F0C62593-687B-4A8F-B215-84F779402036}" dt="2025-02-05T09:23:31.186" v="1269"/>
          <ac:spMkLst>
            <pc:docMk/>
            <pc:sldMk cId="2938810275" sldId="415"/>
            <ac:spMk id="33" creationId="{BA5D2A4E-2C4E-8E67-830C-4E58A2E92CB1}"/>
          </ac:spMkLst>
        </pc:spChg>
        <pc:spChg chg="mod">
          <ac:chgData name="Marc Duiker" userId="89069150f6445df7" providerId="LiveId" clId="{F0C62593-687B-4A8F-B215-84F779402036}" dt="2025-02-05T09:23:31.186" v="1269"/>
          <ac:spMkLst>
            <pc:docMk/>
            <pc:sldMk cId="2938810275" sldId="415"/>
            <ac:spMk id="35" creationId="{AFF684CA-376E-487E-F106-E49FDDD3A8B3}"/>
          </ac:spMkLst>
        </pc:spChg>
        <pc:spChg chg="mod">
          <ac:chgData name="Marc Duiker" userId="89069150f6445df7" providerId="LiveId" clId="{F0C62593-687B-4A8F-B215-84F779402036}" dt="2025-02-05T09:23:31.186" v="1269"/>
          <ac:spMkLst>
            <pc:docMk/>
            <pc:sldMk cId="2938810275" sldId="415"/>
            <ac:spMk id="37" creationId="{254E1AE9-5432-C595-65EF-D1C6D3F0797E}"/>
          </ac:spMkLst>
        </pc:spChg>
        <pc:spChg chg="mod">
          <ac:chgData name="Marc Duiker" userId="89069150f6445df7" providerId="LiveId" clId="{F0C62593-687B-4A8F-B215-84F779402036}" dt="2025-02-05T09:23:31.186" v="1269"/>
          <ac:spMkLst>
            <pc:docMk/>
            <pc:sldMk cId="2938810275" sldId="415"/>
            <ac:spMk id="38" creationId="{9D8D0821-848E-B83D-9766-2DAC78BE4170}"/>
          </ac:spMkLst>
        </pc:spChg>
        <pc:spChg chg="mod">
          <ac:chgData name="Marc Duiker" userId="89069150f6445df7" providerId="LiveId" clId="{F0C62593-687B-4A8F-B215-84F779402036}" dt="2025-02-05T09:23:09.749" v="1266" actId="165"/>
          <ac:spMkLst>
            <pc:docMk/>
            <pc:sldMk cId="2938810275" sldId="415"/>
            <ac:spMk id="42" creationId="{D7A00F67-42DF-BB02-89D6-24029EE2F7A3}"/>
          </ac:spMkLst>
        </pc:spChg>
        <pc:spChg chg="mod">
          <ac:chgData name="Marc Duiker" userId="89069150f6445df7" providerId="LiveId" clId="{F0C62593-687B-4A8F-B215-84F779402036}" dt="2025-02-05T09:23:09.749" v="1266" actId="165"/>
          <ac:spMkLst>
            <pc:docMk/>
            <pc:sldMk cId="2938810275" sldId="415"/>
            <ac:spMk id="43" creationId="{C83570B0-579E-CD67-0DCF-B2248E05DED9}"/>
          </ac:spMkLst>
        </pc:spChg>
        <pc:spChg chg="mod">
          <ac:chgData name="Marc Duiker" userId="89069150f6445df7" providerId="LiveId" clId="{F0C62593-687B-4A8F-B215-84F779402036}" dt="2025-02-05T09:23:09.749" v="1266" actId="165"/>
          <ac:spMkLst>
            <pc:docMk/>
            <pc:sldMk cId="2938810275" sldId="415"/>
            <ac:spMk id="47" creationId="{F2EB392C-CB47-09E9-8E72-DDDBD92D2907}"/>
          </ac:spMkLst>
        </pc:spChg>
        <pc:spChg chg="mod">
          <ac:chgData name="Marc Duiker" userId="89069150f6445df7" providerId="LiveId" clId="{F0C62593-687B-4A8F-B215-84F779402036}" dt="2025-02-05T09:23:09.749" v="1266" actId="165"/>
          <ac:spMkLst>
            <pc:docMk/>
            <pc:sldMk cId="2938810275" sldId="415"/>
            <ac:spMk id="48" creationId="{08A0E815-3625-4E81-48C8-F2D57940F20E}"/>
          </ac:spMkLst>
        </pc:spChg>
        <pc:spChg chg="mod">
          <ac:chgData name="Marc Duiker" userId="89069150f6445df7" providerId="LiveId" clId="{F0C62593-687B-4A8F-B215-84F779402036}" dt="2025-02-05T09:23:09.749" v="1266" actId="165"/>
          <ac:spMkLst>
            <pc:docMk/>
            <pc:sldMk cId="2938810275" sldId="415"/>
            <ac:spMk id="53" creationId="{C5918158-8B2B-A80E-7F98-E5AE8D17FC4B}"/>
          </ac:spMkLst>
        </pc:spChg>
        <pc:spChg chg="mod topLvl">
          <ac:chgData name="Marc Duiker" userId="89069150f6445df7" providerId="LiveId" clId="{F0C62593-687B-4A8F-B215-84F779402036}" dt="2025-02-05T09:23:09.749" v="1266" actId="165"/>
          <ac:spMkLst>
            <pc:docMk/>
            <pc:sldMk cId="2938810275" sldId="415"/>
            <ac:spMk id="60" creationId="{66573CB6-C6C6-7046-7C7F-3B0B6AA76A9A}"/>
          </ac:spMkLst>
        </pc:spChg>
        <pc:spChg chg="mod">
          <ac:chgData name="Marc Duiker" userId="89069150f6445df7" providerId="LiveId" clId="{F0C62593-687B-4A8F-B215-84F779402036}" dt="2025-02-05T09:27:38.108" v="1509" actId="1037"/>
          <ac:spMkLst>
            <pc:docMk/>
            <pc:sldMk cId="2938810275" sldId="415"/>
            <ac:spMk id="1665" creationId="{3F709BF2-6E74-4078-CAF7-C11F1991E26A}"/>
          </ac:spMkLst>
        </pc:spChg>
        <pc:spChg chg="mod">
          <ac:chgData name="Marc Duiker" userId="89069150f6445df7" providerId="LiveId" clId="{F0C62593-687B-4A8F-B215-84F779402036}" dt="2025-02-05T09:27:38.108" v="1509" actId="1037"/>
          <ac:spMkLst>
            <pc:docMk/>
            <pc:sldMk cId="2938810275" sldId="415"/>
            <ac:spMk id="1666" creationId="{61C70B49-9D41-E3B8-8469-DF3E267D96EF}"/>
          </ac:spMkLst>
        </pc:spChg>
        <pc:spChg chg="add mod">
          <ac:chgData name="Marc Duiker" userId="89069150f6445df7" providerId="LiveId" clId="{F0C62593-687B-4A8F-B215-84F779402036}" dt="2025-02-05T09:23:31.186" v="1269"/>
          <ac:spMkLst>
            <pc:docMk/>
            <pc:sldMk cId="2938810275" sldId="415"/>
            <ac:spMk id="1674" creationId="{99D92B2D-0ACB-B417-CD54-9D36F9692496}"/>
          </ac:spMkLst>
        </pc:spChg>
        <pc:spChg chg="add mod">
          <ac:chgData name="Marc Duiker" userId="89069150f6445df7" providerId="LiveId" clId="{F0C62593-687B-4A8F-B215-84F779402036}" dt="2025-02-05T09:23:31.186" v="1269"/>
          <ac:spMkLst>
            <pc:docMk/>
            <pc:sldMk cId="2938810275" sldId="415"/>
            <ac:spMk id="1676" creationId="{C3EF5FF8-FB4C-C4E7-997C-8E380C0379A1}"/>
          </ac:spMkLst>
        </pc:spChg>
        <pc:spChg chg="mod">
          <ac:chgData name="Marc Duiker" userId="89069150f6445df7" providerId="LiveId" clId="{F0C62593-687B-4A8F-B215-84F779402036}" dt="2025-02-05T09:28:26.376" v="1544" actId="1038"/>
          <ac:spMkLst>
            <pc:docMk/>
            <pc:sldMk cId="2938810275" sldId="415"/>
            <ac:spMk id="1681" creationId="{0DA8395C-B435-3377-F2A1-F5D6C571B560}"/>
          </ac:spMkLst>
        </pc:spChg>
        <pc:spChg chg="mod">
          <ac:chgData name="Marc Duiker" userId="89069150f6445df7" providerId="LiveId" clId="{F0C62593-687B-4A8F-B215-84F779402036}" dt="2025-02-05T09:24:36.098" v="1290" actId="1076"/>
          <ac:spMkLst>
            <pc:docMk/>
            <pc:sldMk cId="2938810275" sldId="415"/>
            <ac:spMk id="1683" creationId="{170B8692-7F5A-58DD-2213-901EED551B0D}"/>
          </ac:spMkLst>
        </pc:spChg>
        <pc:spChg chg="mod">
          <ac:chgData name="Marc Duiker" userId="89069150f6445df7" providerId="LiveId" clId="{F0C62593-687B-4A8F-B215-84F779402036}" dt="2025-02-05T09:23:41.670" v="1273"/>
          <ac:spMkLst>
            <pc:docMk/>
            <pc:sldMk cId="2938810275" sldId="415"/>
            <ac:spMk id="1699" creationId="{05F7BC4E-A756-9F3C-ED4B-C801714BBC14}"/>
          </ac:spMkLst>
        </pc:spChg>
        <pc:spChg chg="mod">
          <ac:chgData name="Marc Duiker" userId="89069150f6445df7" providerId="LiveId" clId="{F0C62593-687B-4A8F-B215-84F779402036}" dt="2025-02-05T09:23:39.765" v="1272" actId="164"/>
          <ac:spMkLst>
            <pc:docMk/>
            <pc:sldMk cId="2938810275" sldId="415"/>
            <ac:spMk id="1706" creationId="{07AE60C1-C5CB-A0B2-0021-6D3E1ECCC1E9}"/>
          </ac:spMkLst>
        </pc:spChg>
        <pc:spChg chg="mod">
          <ac:chgData name="Marc Duiker" userId="89069150f6445df7" providerId="LiveId" clId="{F0C62593-687B-4A8F-B215-84F779402036}" dt="2025-02-05T09:23:41.670" v="1273"/>
          <ac:spMkLst>
            <pc:docMk/>
            <pc:sldMk cId="2938810275" sldId="415"/>
            <ac:spMk id="1712" creationId="{E057F3B4-C993-B9A5-92BB-CBE20D7A740C}"/>
          </ac:spMkLst>
        </pc:spChg>
        <pc:spChg chg="mod">
          <ac:chgData name="Marc Duiker" userId="89069150f6445df7" providerId="LiveId" clId="{F0C62593-687B-4A8F-B215-84F779402036}" dt="2025-02-05T09:23:41.670" v="1273"/>
          <ac:spMkLst>
            <pc:docMk/>
            <pc:sldMk cId="2938810275" sldId="415"/>
            <ac:spMk id="1713" creationId="{B0A2AB18-C3CC-81A5-722A-E573BFB02D9F}"/>
          </ac:spMkLst>
        </pc:spChg>
        <pc:spChg chg="mod">
          <ac:chgData name="Marc Duiker" userId="89069150f6445df7" providerId="LiveId" clId="{F0C62593-687B-4A8F-B215-84F779402036}" dt="2025-02-05T09:28:18.641" v="1523" actId="20577"/>
          <ac:spMkLst>
            <pc:docMk/>
            <pc:sldMk cId="2938810275" sldId="415"/>
            <ac:spMk id="1719" creationId="{EE7328B0-9C30-EE99-BBB6-F90B623C8FE2}"/>
          </ac:spMkLst>
        </pc:spChg>
        <pc:spChg chg="mod">
          <ac:chgData name="Marc Duiker" userId="89069150f6445df7" providerId="LiveId" clId="{F0C62593-687B-4A8F-B215-84F779402036}" dt="2025-02-05T09:27:49.947" v="1513" actId="1035"/>
          <ac:spMkLst>
            <pc:docMk/>
            <pc:sldMk cId="2938810275" sldId="415"/>
            <ac:spMk id="1723" creationId="{4C1F697C-7EA6-FA73-8102-BCEBCE7A2300}"/>
          </ac:spMkLst>
        </pc:spChg>
        <pc:spChg chg="add mod">
          <ac:chgData name="Marc Duiker" userId="89069150f6445df7" providerId="LiveId" clId="{F0C62593-687B-4A8F-B215-84F779402036}" dt="2025-02-05T09:27:59.992" v="1514" actId="207"/>
          <ac:spMkLst>
            <pc:docMk/>
            <pc:sldMk cId="2938810275" sldId="415"/>
            <ac:spMk id="1728" creationId="{2F86FA5F-D1C8-F740-860E-7092267ECC10}"/>
          </ac:spMkLst>
        </pc:spChg>
        <pc:grpChg chg="mod">
          <ac:chgData name="Marc Duiker" userId="89069150f6445df7" providerId="LiveId" clId="{F0C62593-687B-4A8F-B215-84F779402036}" dt="2025-02-05T09:23:39.765" v="1272" actId="164"/>
          <ac:grpSpMkLst>
            <pc:docMk/>
            <pc:sldMk cId="2938810275" sldId="415"/>
            <ac:grpSpMk id="2" creationId="{45373A33-E00C-6AB8-B0C4-A239B4C40E34}"/>
          </ac:grpSpMkLst>
        </pc:grpChg>
        <pc:grpChg chg="mod">
          <ac:chgData name="Marc Duiker" userId="89069150f6445df7" providerId="LiveId" clId="{F0C62593-687B-4A8F-B215-84F779402036}" dt="2025-02-05T09:23:39.765" v="1272" actId="164"/>
          <ac:grpSpMkLst>
            <pc:docMk/>
            <pc:sldMk cId="2938810275" sldId="415"/>
            <ac:grpSpMk id="28" creationId="{B8A28405-20A4-340B-0B64-99C9C39B9A62}"/>
          </ac:grpSpMkLst>
        </pc:grpChg>
        <pc:grpChg chg="add mod">
          <ac:chgData name="Marc Duiker" userId="89069150f6445df7" providerId="LiveId" clId="{F0C62593-687B-4A8F-B215-84F779402036}" dt="2025-02-05T09:23:31.186" v="1269"/>
          <ac:grpSpMkLst>
            <pc:docMk/>
            <pc:sldMk cId="2938810275" sldId="415"/>
            <ac:grpSpMk id="29" creationId="{5167C344-ED1E-E45B-96F6-FE5C25670012}"/>
          </ac:grpSpMkLst>
        </pc:grpChg>
        <pc:grpChg chg="mod">
          <ac:chgData name="Marc Duiker" userId="89069150f6445df7" providerId="LiveId" clId="{F0C62593-687B-4A8F-B215-84F779402036}" dt="2025-02-05T09:23:31.186" v="1269"/>
          <ac:grpSpMkLst>
            <pc:docMk/>
            <pc:sldMk cId="2938810275" sldId="415"/>
            <ac:grpSpMk id="36" creationId="{68E809FD-7DC8-5774-0EA3-34CDBF276415}"/>
          </ac:grpSpMkLst>
        </pc:grpChg>
        <pc:grpChg chg="add mod">
          <ac:chgData name="Marc Duiker" userId="89069150f6445df7" providerId="LiveId" clId="{F0C62593-687B-4A8F-B215-84F779402036}" dt="2025-02-05T09:23:39.765" v="1272" actId="164"/>
          <ac:grpSpMkLst>
            <pc:docMk/>
            <pc:sldMk cId="2938810275" sldId="415"/>
            <ac:grpSpMk id="1677" creationId="{244A190E-E085-E77D-7BE8-5C7771AB3A0B}"/>
          </ac:grpSpMkLst>
        </pc:grpChg>
        <pc:grpChg chg="mod">
          <ac:chgData name="Marc Duiker" userId="89069150f6445df7" providerId="LiveId" clId="{F0C62593-687B-4A8F-B215-84F779402036}" dt="2025-02-05T09:30:03.871" v="1720" actId="1035"/>
          <ac:grpSpMkLst>
            <pc:docMk/>
            <pc:sldMk cId="2938810275" sldId="415"/>
            <ac:grpSpMk id="1678" creationId="{2E6127C6-6142-3771-C163-374D4FE26468}"/>
          </ac:grpSpMkLst>
        </pc:grpChg>
        <pc:grpChg chg="mod">
          <ac:chgData name="Marc Duiker" userId="89069150f6445df7" providerId="LiveId" clId="{F0C62593-687B-4A8F-B215-84F779402036}" dt="2025-02-05T09:23:41.670" v="1273"/>
          <ac:grpSpMkLst>
            <pc:docMk/>
            <pc:sldMk cId="2938810275" sldId="415"/>
            <ac:grpSpMk id="1679" creationId="{2D85278A-41EC-DE23-2E09-A24E8EACA87C}"/>
          </ac:grpSpMkLst>
        </pc:grpChg>
        <pc:grpChg chg="mod">
          <ac:chgData name="Marc Duiker" userId="89069150f6445df7" providerId="LiveId" clId="{F0C62593-687B-4A8F-B215-84F779402036}" dt="2025-02-05T09:26:06.073" v="1346" actId="1076"/>
          <ac:grpSpMkLst>
            <pc:docMk/>
            <pc:sldMk cId="2938810275" sldId="415"/>
            <ac:grpSpMk id="1690" creationId="{3FC2F498-4369-F631-F4CB-D802CF3EE1FF}"/>
          </ac:grpSpMkLst>
        </pc:grpChg>
        <pc:grpChg chg="mod">
          <ac:chgData name="Marc Duiker" userId="89069150f6445df7" providerId="LiveId" clId="{F0C62593-687B-4A8F-B215-84F779402036}" dt="2025-02-05T09:25:23.132" v="1335" actId="1038"/>
          <ac:grpSpMkLst>
            <pc:docMk/>
            <pc:sldMk cId="2938810275" sldId="415"/>
            <ac:grpSpMk id="1705" creationId="{2FC69C6A-4E75-4B9C-05C7-BE7B64D9EE1F}"/>
          </ac:grpSpMkLst>
        </pc:grpChg>
        <pc:grpChg chg="mod">
          <ac:chgData name="Marc Duiker" userId="89069150f6445df7" providerId="LiveId" clId="{F0C62593-687B-4A8F-B215-84F779402036}" dt="2025-02-05T09:23:41.670" v="1273"/>
          <ac:grpSpMkLst>
            <pc:docMk/>
            <pc:sldMk cId="2938810275" sldId="415"/>
            <ac:grpSpMk id="1711" creationId="{148D1777-69DE-40C9-2597-740DCAD23979}"/>
          </ac:grpSpMkLst>
        </pc:grpChg>
        <pc:picChg chg="mod">
          <ac:chgData name="Marc Duiker" userId="89069150f6445df7" providerId="LiveId" clId="{F0C62593-687B-4A8F-B215-84F779402036}" dt="2025-02-05T09:23:31.186" v="1269"/>
          <ac:picMkLst>
            <pc:docMk/>
            <pc:sldMk cId="2938810275" sldId="415"/>
            <ac:picMk id="31" creationId="{C8E41B87-47D9-EC84-5B0D-E4B348C54504}"/>
          </ac:picMkLst>
        </pc:picChg>
        <pc:picChg chg="mod">
          <ac:chgData name="Marc Duiker" userId="89069150f6445df7" providerId="LiveId" clId="{F0C62593-687B-4A8F-B215-84F779402036}" dt="2025-02-05T09:23:31.186" v="1269"/>
          <ac:picMkLst>
            <pc:docMk/>
            <pc:sldMk cId="2938810275" sldId="415"/>
            <ac:picMk id="32" creationId="{A284CF01-9CB6-ECD2-A7F3-AA348DA56756}"/>
          </ac:picMkLst>
        </pc:picChg>
        <pc:picChg chg="mod">
          <ac:chgData name="Marc Duiker" userId="89069150f6445df7" providerId="LiveId" clId="{F0C62593-687B-4A8F-B215-84F779402036}" dt="2025-02-05T09:23:41.670" v="1273"/>
          <ac:picMkLst>
            <pc:docMk/>
            <pc:sldMk cId="2938810275" sldId="415"/>
            <ac:picMk id="1716" creationId="{65B15852-6CBD-4CDB-6EE2-D407BC07E8FF}"/>
          </ac:picMkLst>
        </pc:picChg>
        <pc:picChg chg="mod">
          <ac:chgData name="Marc Duiker" userId="89069150f6445df7" providerId="LiveId" clId="{F0C62593-687B-4A8F-B215-84F779402036}" dt="2025-02-05T09:23:41.670" v="1273"/>
          <ac:picMkLst>
            <pc:docMk/>
            <pc:sldMk cId="2938810275" sldId="415"/>
            <ac:picMk id="1718" creationId="{D69878FB-056F-5512-7372-3F4CD138D3AC}"/>
          </ac:picMkLst>
        </pc:picChg>
        <pc:cxnChg chg="mod">
          <ac:chgData name="Marc Duiker" userId="89069150f6445df7" providerId="LiveId" clId="{F0C62593-687B-4A8F-B215-84F779402036}" dt="2025-02-05T09:29:10.620" v="1546" actId="14100"/>
          <ac:cxnSpMkLst>
            <pc:docMk/>
            <pc:sldMk cId="2938810275" sldId="415"/>
            <ac:cxnSpMk id="1717" creationId="{5190357F-2313-FD44-9FD1-76C2DE90A852}"/>
          </ac:cxnSpMkLst>
        </pc:cxnChg>
        <pc:cxnChg chg="mod">
          <ac:chgData name="Marc Duiker" userId="89069150f6445df7" providerId="LiveId" clId="{F0C62593-687B-4A8F-B215-84F779402036}" dt="2025-02-05T09:30:03.871" v="1720" actId="1035"/>
          <ac:cxnSpMkLst>
            <pc:docMk/>
            <pc:sldMk cId="2938810275" sldId="415"/>
            <ac:cxnSpMk id="1720" creationId="{3F5CE149-0E5B-28FB-1DC2-18A8D146BA88}"/>
          </ac:cxnSpMkLst>
        </pc:cxnChg>
        <pc:cxnChg chg="add mod ord">
          <ac:chgData name="Marc Duiker" userId="89069150f6445df7" providerId="LiveId" clId="{F0C62593-687B-4A8F-B215-84F779402036}" dt="2025-02-05T09:28:58.667" v="1545" actId="14100"/>
          <ac:cxnSpMkLst>
            <pc:docMk/>
            <pc:sldMk cId="2938810275" sldId="415"/>
            <ac:cxnSpMk id="1722" creationId="{8D8F18A8-E3E1-2956-868C-2F8541DBCA5B}"/>
          </ac:cxnSpMkLst>
        </pc:cxnChg>
        <pc:cxnChg chg="mod">
          <ac:chgData name="Marc Duiker" userId="89069150f6445df7" providerId="LiveId" clId="{F0C62593-687B-4A8F-B215-84F779402036}" dt="2025-02-05T09:26:37.298" v="1393" actId="14100"/>
          <ac:cxnSpMkLst>
            <pc:docMk/>
            <pc:sldMk cId="2938810275" sldId="415"/>
            <ac:cxnSpMk id="1724" creationId="{BEA00087-0CD1-4E6D-C34F-E822A6687F12}"/>
          </ac:cxnSpMkLst>
        </pc:cxnChg>
      </pc:sldChg>
      <pc:sldChg chg="addSp delSp modSp add mod">
        <pc:chgData name="Marc Duiker" userId="89069150f6445df7" providerId="LiveId" clId="{F0C62593-687B-4A8F-B215-84F779402036}" dt="2025-02-05T12:06:20.144" v="3880" actId="167"/>
        <pc:sldMkLst>
          <pc:docMk/>
          <pc:sldMk cId="388117635" sldId="416"/>
        </pc:sldMkLst>
        <pc:spChg chg="add del mod">
          <ac:chgData name="Marc Duiker" userId="89069150f6445df7" providerId="LiveId" clId="{F0C62593-687B-4A8F-B215-84F779402036}" dt="2025-02-05T09:42:00.870" v="1724" actId="478"/>
          <ac:spMkLst>
            <pc:docMk/>
            <pc:sldMk cId="388117635" sldId="416"/>
            <ac:spMk id="17" creationId="{52712FA9-27E4-F26C-A284-5460D56472D0}"/>
          </ac:spMkLst>
        </pc:spChg>
        <pc:spChg chg="add mod">
          <ac:chgData name="Marc Duiker" userId="89069150f6445df7" providerId="LiveId" clId="{F0C62593-687B-4A8F-B215-84F779402036}" dt="2025-02-05T11:19:20.478" v="3092" actId="12788"/>
          <ac:spMkLst>
            <pc:docMk/>
            <pc:sldMk cId="388117635" sldId="416"/>
            <ac:spMk id="19" creationId="{5E06766D-6CD9-18AD-8793-64B2B0DAEA01}"/>
          </ac:spMkLst>
        </pc:spChg>
        <pc:spChg chg="mod">
          <ac:chgData name="Marc Duiker" userId="89069150f6445df7" providerId="LiveId" clId="{F0C62593-687B-4A8F-B215-84F779402036}" dt="2025-02-05T09:48:19.931" v="1936" actId="14100"/>
          <ac:spMkLst>
            <pc:docMk/>
            <pc:sldMk cId="388117635" sldId="416"/>
            <ac:spMk id="21" creationId="{72FB3897-8017-CCBC-CA41-E4F7AF24F794}"/>
          </ac:spMkLst>
        </pc:spChg>
        <pc:spChg chg="mod">
          <ac:chgData name="Marc Duiker" userId="89069150f6445df7" providerId="LiveId" clId="{F0C62593-687B-4A8F-B215-84F779402036}" dt="2025-02-05T09:48:56.643" v="1950" actId="1036"/>
          <ac:spMkLst>
            <pc:docMk/>
            <pc:sldMk cId="388117635" sldId="416"/>
            <ac:spMk id="22" creationId="{CAB12DAB-ED52-72D7-CCF9-9E4ABA6401B9}"/>
          </ac:spMkLst>
        </pc:spChg>
        <pc:spChg chg="add mod">
          <ac:chgData name="Marc Duiker" userId="89069150f6445df7" providerId="LiveId" clId="{F0C62593-687B-4A8F-B215-84F779402036}" dt="2025-02-05T11:12:21.609" v="2936" actId="404"/>
          <ac:spMkLst>
            <pc:docMk/>
            <pc:sldMk cId="388117635" sldId="416"/>
            <ac:spMk id="40" creationId="{D0D390EA-9343-22EB-4F8A-E80A1CA788A7}"/>
          </ac:spMkLst>
        </pc:spChg>
        <pc:spChg chg="add mod">
          <ac:chgData name="Marc Duiker" userId="89069150f6445df7" providerId="LiveId" clId="{F0C62593-687B-4A8F-B215-84F779402036}" dt="2025-02-05T11:12:21.609" v="2936" actId="404"/>
          <ac:spMkLst>
            <pc:docMk/>
            <pc:sldMk cId="388117635" sldId="416"/>
            <ac:spMk id="41" creationId="{8B45F1C6-5152-1EC0-EA46-3611263F4C4D}"/>
          </ac:spMkLst>
        </pc:spChg>
        <pc:spChg chg="add mod">
          <ac:chgData name="Marc Duiker" userId="89069150f6445df7" providerId="LiveId" clId="{F0C62593-687B-4A8F-B215-84F779402036}" dt="2025-02-05T11:12:21.609" v="2936" actId="404"/>
          <ac:spMkLst>
            <pc:docMk/>
            <pc:sldMk cId="388117635" sldId="416"/>
            <ac:spMk id="42" creationId="{092AC37D-22C4-244C-E9CD-E4D9E2935FF5}"/>
          </ac:spMkLst>
        </pc:spChg>
        <pc:spChg chg="add mod">
          <ac:chgData name="Marc Duiker" userId="89069150f6445df7" providerId="LiveId" clId="{F0C62593-687B-4A8F-B215-84F779402036}" dt="2025-02-05T11:04:39.755" v="2506" actId="404"/>
          <ac:spMkLst>
            <pc:docMk/>
            <pc:sldMk cId="388117635" sldId="416"/>
            <ac:spMk id="47" creationId="{9F927DD5-BA3C-7A30-70F7-70DCBAAA4F3F}"/>
          </ac:spMkLst>
        </pc:spChg>
        <pc:spChg chg="add mod">
          <ac:chgData name="Marc Duiker" userId="89069150f6445df7" providerId="LiveId" clId="{F0C62593-687B-4A8F-B215-84F779402036}" dt="2025-02-05T11:54:39.681" v="3776" actId="1036"/>
          <ac:spMkLst>
            <pc:docMk/>
            <pc:sldMk cId="388117635" sldId="416"/>
            <ac:spMk id="49" creationId="{93F95802-7F80-46CD-BB1A-BB550FF71CCB}"/>
          </ac:spMkLst>
        </pc:spChg>
        <pc:spChg chg="mod">
          <ac:chgData name="Marc Duiker" userId="89069150f6445df7" providerId="LiveId" clId="{F0C62593-687B-4A8F-B215-84F779402036}" dt="2025-02-05T11:05:58.459" v="2548" actId="14100"/>
          <ac:spMkLst>
            <pc:docMk/>
            <pc:sldMk cId="388117635" sldId="416"/>
            <ac:spMk id="58" creationId="{DCAAB295-367E-CC2D-79AF-ED4B15EBBBCD}"/>
          </ac:spMkLst>
        </pc:spChg>
        <pc:spChg chg="mod">
          <ac:chgData name="Marc Duiker" userId="89069150f6445df7" providerId="LiveId" clId="{F0C62593-687B-4A8F-B215-84F779402036}" dt="2025-02-05T11:06:53.758" v="2562" actId="14100"/>
          <ac:spMkLst>
            <pc:docMk/>
            <pc:sldMk cId="388117635" sldId="416"/>
            <ac:spMk id="59" creationId="{0191C2EA-E8D7-2702-E9A0-77C5805A9927}"/>
          </ac:spMkLst>
        </pc:spChg>
        <pc:spChg chg="add mod">
          <ac:chgData name="Marc Duiker" userId="89069150f6445df7" providerId="LiveId" clId="{F0C62593-687B-4A8F-B215-84F779402036}" dt="2025-02-05T11:54:39.681" v="3776" actId="1036"/>
          <ac:spMkLst>
            <pc:docMk/>
            <pc:sldMk cId="388117635" sldId="416"/>
            <ac:spMk id="60" creationId="{125CCBE7-B120-350D-67CF-FC56614FC261}"/>
          </ac:spMkLst>
        </pc:spChg>
        <pc:spChg chg="add mod">
          <ac:chgData name="Marc Duiker" userId="89069150f6445df7" providerId="LiveId" clId="{F0C62593-687B-4A8F-B215-84F779402036}" dt="2025-02-05T11:19:20.478" v="3092" actId="12788"/>
          <ac:spMkLst>
            <pc:docMk/>
            <pc:sldMk cId="388117635" sldId="416"/>
            <ac:spMk id="61" creationId="{0D827366-403C-BD41-2A11-7ED3A52C3811}"/>
          </ac:spMkLst>
        </pc:spChg>
        <pc:spChg chg="add mod">
          <ac:chgData name="Marc Duiker" userId="89069150f6445df7" providerId="LiveId" clId="{F0C62593-687B-4A8F-B215-84F779402036}" dt="2025-02-05T11:19:20.478" v="3092" actId="12788"/>
          <ac:spMkLst>
            <pc:docMk/>
            <pc:sldMk cId="388117635" sldId="416"/>
            <ac:spMk id="62" creationId="{01E742BF-9D87-8645-58DA-F625CEB2F896}"/>
          </ac:spMkLst>
        </pc:spChg>
        <pc:spChg chg="add mod">
          <ac:chgData name="Marc Duiker" userId="89069150f6445df7" providerId="LiveId" clId="{F0C62593-687B-4A8F-B215-84F779402036}" dt="2025-02-05T11:51:50.932" v="3722" actId="1036"/>
          <ac:spMkLst>
            <pc:docMk/>
            <pc:sldMk cId="388117635" sldId="416"/>
            <ac:spMk id="63" creationId="{40DD1252-1DC8-08C9-34A3-530EE228FCBC}"/>
          </ac:spMkLst>
        </pc:spChg>
        <pc:spChg chg="add mod">
          <ac:chgData name="Marc Duiker" userId="89069150f6445df7" providerId="LiveId" clId="{F0C62593-687B-4A8F-B215-84F779402036}" dt="2025-02-05T11:54:39.681" v="3776" actId="1036"/>
          <ac:spMkLst>
            <pc:docMk/>
            <pc:sldMk cId="388117635" sldId="416"/>
            <ac:spMk id="256" creationId="{243997DB-25D0-8055-758A-259CAC54777D}"/>
          </ac:spMkLst>
        </pc:spChg>
        <pc:spChg chg="add mod">
          <ac:chgData name="Marc Duiker" userId="89069150f6445df7" providerId="LiveId" clId="{F0C62593-687B-4A8F-B215-84F779402036}" dt="2025-02-05T11:54:39.681" v="3776" actId="1036"/>
          <ac:spMkLst>
            <pc:docMk/>
            <pc:sldMk cId="388117635" sldId="416"/>
            <ac:spMk id="257" creationId="{CD0D5ADD-061C-C0D0-5381-9F0816D44DE5}"/>
          </ac:spMkLst>
        </pc:spChg>
        <pc:spChg chg="add mod">
          <ac:chgData name="Marc Duiker" userId="89069150f6445df7" providerId="LiveId" clId="{F0C62593-687B-4A8F-B215-84F779402036}" dt="2025-02-05T11:55:15.643" v="3796" actId="14100"/>
          <ac:spMkLst>
            <pc:docMk/>
            <pc:sldMk cId="388117635" sldId="416"/>
            <ac:spMk id="258" creationId="{7DC70195-974B-F461-8950-22101FC5D835}"/>
          </ac:spMkLst>
        </pc:spChg>
        <pc:spChg chg="add mod">
          <ac:chgData name="Marc Duiker" userId="89069150f6445df7" providerId="LiveId" clId="{F0C62593-687B-4A8F-B215-84F779402036}" dt="2025-02-05T11:55:10.246" v="3795" actId="1035"/>
          <ac:spMkLst>
            <pc:docMk/>
            <pc:sldMk cId="388117635" sldId="416"/>
            <ac:spMk id="259" creationId="{273FD76E-162C-C586-88A2-755A43E4CDB3}"/>
          </ac:spMkLst>
        </pc:spChg>
        <pc:spChg chg="add mod">
          <ac:chgData name="Marc Duiker" userId="89069150f6445df7" providerId="LiveId" clId="{F0C62593-687B-4A8F-B215-84F779402036}" dt="2025-02-05T11:55:24.667" v="3799" actId="14100"/>
          <ac:spMkLst>
            <pc:docMk/>
            <pc:sldMk cId="388117635" sldId="416"/>
            <ac:spMk id="260" creationId="{8FF6B535-BD28-5135-C872-E83969A134EF}"/>
          </ac:spMkLst>
        </pc:spChg>
        <pc:spChg chg="add mod">
          <ac:chgData name="Marc Duiker" userId="89069150f6445df7" providerId="LiveId" clId="{F0C62593-687B-4A8F-B215-84F779402036}" dt="2025-02-05T11:55:31.273" v="3800" actId="14100"/>
          <ac:spMkLst>
            <pc:docMk/>
            <pc:sldMk cId="388117635" sldId="416"/>
            <ac:spMk id="263" creationId="{C90C7D9E-C6D9-A048-5262-693B505CD4B1}"/>
          </ac:spMkLst>
        </pc:spChg>
        <pc:spChg chg="add mod">
          <ac:chgData name="Marc Duiker" userId="89069150f6445df7" providerId="LiveId" clId="{F0C62593-687B-4A8F-B215-84F779402036}" dt="2025-02-05T11:40:51.532" v="3489" actId="164"/>
          <ac:spMkLst>
            <pc:docMk/>
            <pc:sldMk cId="388117635" sldId="416"/>
            <ac:spMk id="269" creationId="{713BDAF1-A372-BC4E-51D4-499453CA8A89}"/>
          </ac:spMkLst>
        </pc:spChg>
        <pc:spChg chg="mod">
          <ac:chgData name="Marc Duiker" userId="89069150f6445df7" providerId="LiveId" clId="{F0C62593-687B-4A8F-B215-84F779402036}" dt="2025-02-05T11:29:11.702" v="3234" actId="14100"/>
          <ac:spMkLst>
            <pc:docMk/>
            <pc:sldMk cId="388117635" sldId="416"/>
            <ac:spMk id="271" creationId="{3F8C6120-23E1-B369-AFF2-E858F2F70019}"/>
          </ac:spMkLst>
        </pc:spChg>
        <pc:spChg chg="mod">
          <ac:chgData name="Marc Duiker" userId="89069150f6445df7" providerId="LiveId" clId="{F0C62593-687B-4A8F-B215-84F779402036}" dt="2025-02-05T11:29:17.400" v="3247" actId="1037"/>
          <ac:spMkLst>
            <pc:docMk/>
            <pc:sldMk cId="388117635" sldId="416"/>
            <ac:spMk id="272" creationId="{43C44040-257D-B3B8-0362-0010BA522B99}"/>
          </ac:spMkLst>
        </pc:spChg>
        <pc:spChg chg="add mod">
          <ac:chgData name="Marc Duiker" userId="89069150f6445df7" providerId="LiveId" clId="{F0C62593-687B-4A8F-B215-84F779402036}" dt="2025-02-05T11:54:39.681" v="3776" actId="1036"/>
          <ac:spMkLst>
            <pc:docMk/>
            <pc:sldMk cId="388117635" sldId="416"/>
            <ac:spMk id="273" creationId="{70241F1C-2696-F264-9957-AF469FE88E5C}"/>
          </ac:spMkLst>
        </pc:spChg>
        <pc:spChg chg="mod">
          <ac:chgData name="Marc Duiker" userId="89069150f6445df7" providerId="LiveId" clId="{F0C62593-687B-4A8F-B215-84F779402036}" dt="2025-02-05T11:31:36.899" v="3403" actId="1038"/>
          <ac:spMkLst>
            <pc:docMk/>
            <pc:sldMk cId="388117635" sldId="416"/>
            <ac:spMk id="275" creationId="{BF7625C8-F6FB-4136-1451-CF2E9C8832B5}"/>
          </ac:spMkLst>
        </pc:spChg>
        <pc:spChg chg="mod">
          <ac:chgData name="Marc Duiker" userId="89069150f6445df7" providerId="LiveId" clId="{F0C62593-687B-4A8F-B215-84F779402036}" dt="2025-02-05T11:31:25.904" v="3392" actId="1035"/>
          <ac:spMkLst>
            <pc:docMk/>
            <pc:sldMk cId="388117635" sldId="416"/>
            <ac:spMk id="276" creationId="{D6BDBB87-0927-7E7A-9B7D-66F098111158}"/>
          </ac:spMkLst>
        </pc:spChg>
        <pc:spChg chg="mod">
          <ac:chgData name="Marc Duiker" userId="89069150f6445df7" providerId="LiveId" clId="{F0C62593-687B-4A8F-B215-84F779402036}" dt="2025-02-05T11:10:13.386" v="2853" actId="14100"/>
          <ac:spMkLst>
            <pc:docMk/>
            <pc:sldMk cId="388117635" sldId="416"/>
            <ac:spMk id="294" creationId="{241C36B1-7703-534D-C13D-5F557DDCF387}"/>
          </ac:spMkLst>
        </pc:spChg>
        <pc:spChg chg="del">
          <ac:chgData name="Marc Duiker" userId="89069150f6445df7" providerId="LiveId" clId="{F0C62593-687B-4A8F-B215-84F779402036}" dt="2025-02-05T09:41:58.081" v="1723" actId="478"/>
          <ac:spMkLst>
            <pc:docMk/>
            <pc:sldMk cId="388117635" sldId="416"/>
            <ac:spMk id="295" creationId="{8529AA6B-D548-1D0F-94F0-0A9F4ED3E760}"/>
          </ac:spMkLst>
        </pc:spChg>
        <pc:spChg chg="mod ord">
          <ac:chgData name="Marc Duiker" userId="89069150f6445df7" providerId="LiveId" clId="{F0C62593-687B-4A8F-B215-84F779402036}" dt="2025-02-05T11:54:39.681" v="3776" actId="1036"/>
          <ac:spMkLst>
            <pc:docMk/>
            <pc:sldMk cId="388117635" sldId="416"/>
            <ac:spMk id="307" creationId="{C39ADD6D-71AA-E901-01C7-A73774918BA4}"/>
          </ac:spMkLst>
        </pc:spChg>
        <pc:spChg chg="mod">
          <ac:chgData name="Marc Duiker" userId="89069150f6445df7" providerId="LiveId" clId="{F0C62593-687B-4A8F-B215-84F779402036}" dt="2025-02-05T11:51:26.125" v="3698" actId="1036"/>
          <ac:spMkLst>
            <pc:docMk/>
            <pc:sldMk cId="388117635" sldId="416"/>
            <ac:spMk id="308" creationId="{FBFA4619-6509-F3BC-EF6C-93277F633267}"/>
          </ac:spMkLst>
        </pc:spChg>
        <pc:spChg chg="mod">
          <ac:chgData name="Marc Duiker" userId="89069150f6445df7" providerId="LiveId" clId="{F0C62593-687B-4A8F-B215-84F779402036}" dt="2025-02-05T11:06:41.854" v="2561" actId="14100"/>
          <ac:spMkLst>
            <pc:docMk/>
            <pc:sldMk cId="388117635" sldId="416"/>
            <ac:spMk id="323" creationId="{B8547562-8F79-E63A-0E03-74EF9794F944}"/>
          </ac:spMkLst>
        </pc:spChg>
        <pc:spChg chg="mod">
          <ac:chgData name="Marc Duiker" userId="89069150f6445df7" providerId="LiveId" clId="{F0C62593-687B-4A8F-B215-84F779402036}" dt="2025-02-05T09:44:20.277" v="1815" actId="1037"/>
          <ac:spMkLst>
            <pc:docMk/>
            <pc:sldMk cId="388117635" sldId="416"/>
            <ac:spMk id="324" creationId="{B7E5A16F-84FA-4C71-7D60-B90ADAD6225C}"/>
          </ac:spMkLst>
        </pc:spChg>
        <pc:spChg chg="mod">
          <ac:chgData name="Marc Duiker" userId="89069150f6445df7" providerId="LiveId" clId="{F0C62593-687B-4A8F-B215-84F779402036}" dt="2025-02-05T11:10:29.041" v="2855" actId="2085"/>
          <ac:spMkLst>
            <pc:docMk/>
            <pc:sldMk cId="388117635" sldId="416"/>
            <ac:spMk id="329" creationId="{CED9DA62-2A04-22CE-08DB-3D25F29A93B4}"/>
          </ac:spMkLst>
        </pc:spChg>
        <pc:spChg chg="mod">
          <ac:chgData name="Marc Duiker" userId="89069150f6445df7" providerId="LiveId" clId="{F0C62593-687B-4A8F-B215-84F779402036}" dt="2025-02-05T11:08:46.260" v="2791" actId="1036"/>
          <ac:spMkLst>
            <pc:docMk/>
            <pc:sldMk cId="388117635" sldId="416"/>
            <ac:spMk id="330" creationId="{1DBD794B-0DAE-A01F-BDDB-FA494E7CC68F}"/>
          </ac:spMkLst>
        </pc:spChg>
        <pc:grpChg chg="del">
          <ac:chgData name="Marc Duiker" userId="89069150f6445df7" providerId="LiveId" clId="{F0C62593-687B-4A8F-B215-84F779402036}" dt="2025-02-05T11:09:09.638" v="2795" actId="478"/>
          <ac:grpSpMkLst>
            <pc:docMk/>
            <pc:sldMk cId="388117635" sldId="416"/>
            <ac:grpSpMk id="9" creationId="{8BB6CEF4-DFEC-EEEC-7E41-6B3C01DBC961}"/>
          </ac:grpSpMkLst>
        </pc:grpChg>
        <pc:grpChg chg="del">
          <ac:chgData name="Marc Duiker" userId="89069150f6445df7" providerId="LiveId" clId="{F0C62593-687B-4A8F-B215-84F779402036}" dt="2025-02-05T11:09:09.638" v="2795" actId="478"/>
          <ac:grpSpMkLst>
            <pc:docMk/>
            <pc:sldMk cId="388117635" sldId="416"/>
            <ac:grpSpMk id="10" creationId="{2E4859F7-232E-8D79-8DB0-8DE14EE589F7}"/>
          </ac:grpSpMkLst>
        </pc:grpChg>
        <pc:grpChg chg="del">
          <ac:chgData name="Marc Duiker" userId="89069150f6445df7" providerId="LiveId" clId="{F0C62593-687B-4A8F-B215-84F779402036}" dt="2025-02-05T11:09:09.638" v="2795" actId="478"/>
          <ac:grpSpMkLst>
            <pc:docMk/>
            <pc:sldMk cId="388117635" sldId="416"/>
            <ac:grpSpMk id="12" creationId="{D82C323D-F6F9-DAD6-EC49-7CE4E150B22F}"/>
          </ac:grpSpMkLst>
        </pc:grpChg>
        <pc:grpChg chg="del">
          <ac:chgData name="Marc Duiker" userId="89069150f6445df7" providerId="LiveId" clId="{F0C62593-687B-4A8F-B215-84F779402036}" dt="2025-02-05T11:08:16.897" v="2738" actId="478"/>
          <ac:grpSpMkLst>
            <pc:docMk/>
            <pc:sldMk cId="388117635" sldId="416"/>
            <ac:grpSpMk id="13" creationId="{49CEC511-E340-DF4B-D2EB-806F6FD28E89}"/>
          </ac:grpSpMkLst>
        </pc:grpChg>
        <pc:grpChg chg="add mod">
          <ac:chgData name="Marc Duiker" userId="89069150f6445df7" providerId="LiveId" clId="{F0C62593-687B-4A8F-B215-84F779402036}" dt="2025-02-05T09:48:38.361" v="1945" actId="14100"/>
          <ac:grpSpMkLst>
            <pc:docMk/>
            <pc:sldMk cId="388117635" sldId="416"/>
            <ac:grpSpMk id="20" creationId="{C83E22A0-4D5C-D2F5-FB88-92EF5617F8BF}"/>
          </ac:grpSpMkLst>
        </pc:grpChg>
        <pc:grpChg chg="mod">
          <ac:chgData name="Marc Duiker" userId="89069150f6445df7" providerId="LiveId" clId="{F0C62593-687B-4A8F-B215-84F779402036}" dt="2025-02-05T10:17:48.852" v="2377" actId="1035"/>
          <ac:grpSpMkLst>
            <pc:docMk/>
            <pc:sldMk cId="388117635" sldId="416"/>
            <ac:grpSpMk id="36" creationId="{48BDE648-A949-5021-E1FD-7F74247CBF95}"/>
          </ac:grpSpMkLst>
        </pc:grpChg>
        <pc:grpChg chg="add mod">
          <ac:chgData name="Marc Duiker" userId="89069150f6445df7" providerId="LiveId" clId="{F0C62593-687B-4A8F-B215-84F779402036}" dt="2025-02-05T11:04:53.698" v="2518" actId="1035"/>
          <ac:grpSpMkLst>
            <pc:docMk/>
            <pc:sldMk cId="388117635" sldId="416"/>
            <ac:grpSpMk id="43" creationId="{09E67F9D-0C8B-C154-A989-1009178ADBD1}"/>
          </ac:grpSpMkLst>
        </pc:grpChg>
        <pc:grpChg chg="add mod">
          <ac:chgData name="Marc Duiker" userId="89069150f6445df7" providerId="LiveId" clId="{F0C62593-687B-4A8F-B215-84F779402036}" dt="2025-02-05T11:04:46.364" v="2512" actId="1035"/>
          <ac:grpSpMkLst>
            <pc:docMk/>
            <pc:sldMk cId="388117635" sldId="416"/>
            <ac:grpSpMk id="48" creationId="{AE0556C9-AAA4-FCA2-6348-BB5DE58A4135}"/>
          </ac:grpSpMkLst>
        </pc:grpChg>
        <pc:grpChg chg="mod">
          <ac:chgData name="Marc Duiker" userId="89069150f6445df7" providerId="LiveId" clId="{F0C62593-687B-4A8F-B215-84F779402036}" dt="2025-02-05T11:21:16.144" v="3141" actId="164"/>
          <ac:grpSpMkLst>
            <pc:docMk/>
            <pc:sldMk cId="388117635" sldId="416"/>
            <ac:grpSpMk id="56" creationId="{F58ED04C-ED0E-015A-5686-C879016834CC}"/>
          </ac:grpSpMkLst>
        </pc:grpChg>
        <pc:grpChg chg="add mod">
          <ac:chgData name="Marc Duiker" userId="89069150f6445df7" providerId="LiveId" clId="{F0C62593-687B-4A8F-B215-84F779402036}" dt="2025-02-05T11:06:29.821" v="2560" actId="1038"/>
          <ac:grpSpMkLst>
            <pc:docMk/>
            <pc:sldMk cId="388117635" sldId="416"/>
            <ac:grpSpMk id="57" creationId="{163F1833-E74B-D501-F70B-9DC556BC31A2}"/>
          </ac:grpSpMkLst>
        </pc:grpChg>
        <pc:grpChg chg="add mod">
          <ac:chgData name="Marc Duiker" userId="89069150f6445df7" providerId="LiveId" clId="{F0C62593-687B-4A8F-B215-84F779402036}" dt="2025-02-05T11:51:26.125" v="3698" actId="1036"/>
          <ac:grpSpMkLst>
            <pc:docMk/>
            <pc:sldMk cId="388117635" sldId="416"/>
            <ac:grpSpMk id="262" creationId="{7FE48BB9-1269-77A0-3496-F89EC7B68591}"/>
          </ac:grpSpMkLst>
        </pc:grpChg>
        <pc:grpChg chg="add mod">
          <ac:chgData name="Marc Duiker" userId="89069150f6445df7" providerId="LiveId" clId="{F0C62593-687B-4A8F-B215-84F779402036}" dt="2025-02-05T11:21:16.144" v="3141" actId="164"/>
          <ac:grpSpMkLst>
            <pc:docMk/>
            <pc:sldMk cId="388117635" sldId="416"/>
            <ac:grpSpMk id="264" creationId="{975C43F2-7C55-98E1-3A10-724A5DC8D25A}"/>
          </ac:grpSpMkLst>
        </pc:grpChg>
        <pc:grpChg chg="add mod">
          <ac:chgData name="Marc Duiker" userId="89069150f6445df7" providerId="LiveId" clId="{F0C62593-687B-4A8F-B215-84F779402036}" dt="2025-02-05T11:40:51.532" v="3489" actId="164"/>
          <ac:grpSpMkLst>
            <pc:docMk/>
            <pc:sldMk cId="388117635" sldId="416"/>
            <ac:grpSpMk id="270" creationId="{B31402F4-96FA-0596-3F5E-48185C531D63}"/>
          </ac:grpSpMkLst>
        </pc:grpChg>
        <pc:grpChg chg="add mod">
          <ac:chgData name="Marc Duiker" userId="89069150f6445df7" providerId="LiveId" clId="{F0C62593-687B-4A8F-B215-84F779402036}" dt="2025-02-05T11:50:57.296" v="3651" actId="1035"/>
          <ac:grpSpMkLst>
            <pc:docMk/>
            <pc:sldMk cId="388117635" sldId="416"/>
            <ac:grpSpMk id="274" creationId="{8B4E0680-5948-52A4-6140-99A283639F44}"/>
          </ac:grpSpMkLst>
        </pc:grpChg>
        <pc:grpChg chg="add mod">
          <ac:chgData name="Marc Duiker" userId="89069150f6445df7" providerId="LiveId" clId="{F0C62593-687B-4A8F-B215-84F779402036}" dt="2025-02-05T11:40:51.532" v="3489" actId="164"/>
          <ac:grpSpMkLst>
            <pc:docMk/>
            <pc:sldMk cId="388117635" sldId="416"/>
            <ac:grpSpMk id="283" creationId="{FC702CDD-2791-EA3C-7E45-DF16673BE066}"/>
          </ac:grpSpMkLst>
        </pc:grpChg>
        <pc:grpChg chg="add mod">
          <ac:chgData name="Marc Duiker" userId="89069150f6445df7" providerId="LiveId" clId="{F0C62593-687B-4A8F-B215-84F779402036}" dt="2025-02-05T11:51:03.940" v="3663" actId="1036"/>
          <ac:grpSpMkLst>
            <pc:docMk/>
            <pc:sldMk cId="388117635" sldId="416"/>
            <ac:grpSpMk id="287" creationId="{3525D940-4BC6-7850-4896-A50218FF714B}"/>
          </ac:grpSpMkLst>
        </pc:grpChg>
        <pc:grpChg chg="del">
          <ac:chgData name="Marc Duiker" userId="89069150f6445df7" providerId="LiveId" clId="{F0C62593-687B-4A8F-B215-84F779402036}" dt="2025-02-05T09:42:10.869" v="1725" actId="478"/>
          <ac:grpSpMkLst>
            <pc:docMk/>
            <pc:sldMk cId="388117635" sldId="416"/>
            <ac:grpSpMk id="296" creationId="{7714366E-8B72-9364-5C42-AB1138E19BDA}"/>
          </ac:grpSpMkLst>
        </pc:grpChg>
        <pc:grpChg chg="mod">
          <ac:chgData name="Marc Duiker" userId="89069150f6445df7" providerId="LiveId" clId="{F0C62593-687B-4A8F-B215-84F779402036}" dt="2025-02-05T09:44:37.382" v="1818" actId="1076"/>
          <ac:grpSpMkLst>
            <pc:docMk/>
            <pc:sldMk cId="388117635" sldId="416"/>
            <ac:grpSpMk id="322" creationId="{CD1AB2C8-3EF1-085B-2810-5FC6911F1D39}"/>
          </ac:grpSpMkLst>
        </pc:grpChg>
        <pc:grpChg chg="del">
          <ac:chgData name="Marc Duiker" userId="89069150f6445df7" providerId="LiveId" clId="{F0C62593-687B-4A8F-B215-84F779402036}" dt="2025-02-05T09:42:11.842" v="1726" actId="478"/>
          <ac:grpSpMkLst>
            <pc:docMk/>
            <pc:sldMk cId="388117635" sldId="416"/>
            <ac:grpSpMk id="325" creationId="{27650229-CAB1-8922-8475-6A8B27E7CD63}"/>
          </ac:grpSpMkLst>
        </pc:grpChg>
        <pc:grpChg chg="mod">
          <ac:chgData name="Marc Duiker" userId="89069150f6445df7" providerId="LiveId" clId="{F0C62593-687B-4A8F-B215-84F779402036}" dt="2025-02-05T11:51:26.125" v="3698" actId="1036"/>
          <ac:grpSpMkLst>
            <pc:docMk/>
            <pc:sldMk cId="388117635" sldId="416"/>
            <ac:grpSpMk id="328" creationId="{A94C445B-2D75-B43F-7E89-7C8A6D0EE1A8}"/>
          </ac:grpSpMkLst>
        </pc:grpChg>
        <pc:grpChg chg="mod">
          <ac:chgData name="Marc Duiker" userId="89069150f6445df7" providerId="LiveId" clId="{F0C62593-687B-4A8F-B215-84F779402036}" dt="2025-02-05T11:50:57.296" v="3651" actId="1035"/>
          <ac:grpSpMkLst>
            <pc:docMk/>
            <pc:sldMk cId="388117635" sldId="416"/>
            <ac:grpSpMk id="361" creationId="{393BBDC3-0451-A36A-51EC-9A88BE5024A2}"/>
          </ac:grpSpMkLst>
        </pc:grpChg>
        <pc:picChg chg="del">
          <ac:chgData name="Marc Duiker" userId="89069150f6445df7" providerId="LiveId" clId="{F0C62593-687B-4A8F-B215-84F779402036}" dt="2025-02-05T09:49:52.678" v="1966" actId="478"/>
          <ac:picMkLst>
            <pc:docMk/>
            <pc:sldMk cId="388117635" sldId="416"/>
            <ac:picMk id="2" creationId="{7B4683D8-892B-4FCD-418E-90EA5E31F875}"/>
          </ac:picMkLst>
        </pc:picChg>
        <pc:picChg chg="del">
          <ac:chgData name="Marc Duiker" userId="89069150f6445df7" providerId="LiveId" clId="{F0C62593-687B-4A8F-B215-84F779402036}" dt="2025-02-05T09:49:49.242" v="1965" actId="478"/>
          <ac:picMkLst>
            <pc:docMk/>
            <pc:sldMk cId="388117635" sldId="416"/>
            <ac:picMk id="16" creationId="{20380D5B-9740-2FBB-30CF-1F09DE72E136}"/>
          </ac:picMkLst>
        </pc:picChg>
        <pc:picChg chg="del">
          <ac:chgData name="Marc Duiker" userId="89069150f6445df7" providerId="LiveId" clId="{F0C62593-687B-4A8F-B215-84F779402036}" dt="2025-02-05T09:49:52.678" v="1966" actId="478"/>
          <ac:picMkLst>
            <pc:docMk/>
            <pc:sldMk cId="388117635" sldId="416"/>
            <ac:picMk id="18" creationId="{C249D697-B64B-AAF7-6727-E2C96C4B559E}"/>
          </ac:picMkLst>
        </pc:picChg>
        <pc:picChg chg="add mod topLvl">
          <ac:chgData name="Marc Duiker" userId="89069150f6445df7" providerId="LiveId" clId="{F0C62593-687B-4A8F-B215-84F779402036}" dt="2025-02-05T11:21:53.866" v="3145" actId="164"/>
          <ac:picMkLst>
            <pc:docMk/>
            <pc:sldMk cId="388117635" sldId="416"/>
            <ac:picMk id="23" creationId="{EF9B3595-ECCD-BC77-C207-7EC9C5D08D95}"/>
          </ac:picMkLst>
        </pc:picChg>
        <pc:picChg chg="add mod topLvl">
          <ac:chgData name="Marc Duiker" userId="89069150f6445df7" providerId="LiveId" clId="{F0C62593-687B-4A8F-B215-84F779402036}" dt="2025-02-05T11:21:53.866" v="3145" actId="164"/>
          <ac:picMkLst>
            <pc:docMk/>
            <pc:sldMk cId="388117635" sldId="416"/>
            <ac:picMk id="24" creationId="{1969A391-4E3C-3648-E0CC-BEF2E605302C}"/>
          </ac:picMkLst>
        </pc:picChg>
        <pc:picChg chg="add mod topLvl">
          <ac:chgData name="Marc Duiker" userId="89069150f6445df7" providerId="LiveId" clId="{F0C62593-687B-4A8F-B215-84F779402036}" dt="2025-02-05T11:21:53.866" v="3145" actId="164"/>
          <ac:picMkLst>
            <pc:docMk/>
            <pc:sldMk cId="388117635" sldId="416"/>
            <ac:picMk id="25" creationId="{5AB94E5C-260F-63CF-C1F8-B7068BFC540A}"/>
          </ac:picMkLst>
        </pc:picChg>
        <pc:picChg chg="add mod topLvl">
          <ac:chgData name="Marc Duiker" userId="89069150f6445df7" providerId="LiveId" clId="{F0C62593-687B-4A8F-B215-84F779402036}" dt="2025-02-05T11:21:53.866" v="3145" actId="164"/>
          <ac:picMkLst>
            <pc:docMk/>
            <pc:sldMk cId="388117635" sldId="416"/>
            <ac:picMk id="26" creationId="{D3A1DEB5-D3FB-3E32-0056-65540C37921C}"/>
          </ac:picMkLst>
        </pc:picChg>
        <pc:picChg chg="add mod topLvl">
          <ac:chgData name="Marc Duiker" userId="89069150f6445df7" providerId="LiveId" clId="{F0C62593-687B-4A8F-B215-84F779402036}" dt="2025-02-05T11:21:53.866" v="3145" actId="164"/>
          <ac:picMkLst>
            <pc:docMk/>
            <pc:sldMk cId="388117635" sldId="416"/>
            <ac:picMk id="27" creationId="{A03CD86D-1C20-39C1-04E5-6704C271906D}"/>
          </ac:picMkLst>
        </pc:picChg>
        <pc:picChg chg="add mod topLvl">
          <ac:chgData name="Marc Duiker" userId="89069150f6445df7" providerId="LiveId" clId="{F0C62593-687B-4A8F-B215-84F779402036}" dt="2025-02-05T11:21:53.866" v="3145" actId="164"/>
          <ac:picMkLst>
            <pc:docMk/>
            <pc:sldMk cId="388117635" sldId="416"/>
            <ac:picMk id="28" creationId="{C63D2496-A9BD-D787-F6FC-6B9AC2807F0F}"/>
          </ac:picMkLst>
        </pc:picChg>
        <pc:picChg chg="add mod topLvl">
          <ac:chgData name="Marc Duiker" userId="89069150f6445df7" providerId="LiveId" clId="{F0C62593-687B-4A8F-B215-84F779402036}" dt="2025-02-05T11:21:53.866" v="3145" actId="164"/>
          <ac:picMkLst>
            <pc:docMk/>
            <pc:sldMk cId="388117635" sldId="416"/>
            <ac:picMk id="29" creationId="{4042B3DB-EA86-FDF4-A5A9-AC143F987510}"/>
          </ac:picMkLst>
        </pc:picChg>
        <pc:picChg chg="add mod topLvl">
          <ac:chgData name="Marc Duiker" userId="89069150f6445df7" providerId="LiveId" clId="{F0C62593-687B-4A8F-B215-84F779402036}" dt="2025-02-05T11:21:53.866" v="3145" actId="164"/>
          <ac:picMkLst>
            <pc:docMk/>
            <pc:sldMk cId="388117635" sldId="416"/>
            <ac:picMk id="30" creationId="{6BB0E9CE-0D6B-7517-F393-B99014C8328D}"/>
          </ac:picMkLst>
        </pc:picChg>
        <pc:picChg chg="add mod topLvl">
          <ac:chgData name="Marc Duiker" userId="89069150f6445df7" providerId="LiveId" clId="{F0C62593-687B-4A8F-B215-84F779402036}" dt="2025-02-05T11:21:53.866" v="3145" actId="164"/>
          <ac:picMkLst>
            <pc:docMk/>
            <pc:sldMk cId="388117635" sldId="416"/>
            <ac:picMk id="31" creationId="{05769459-695C-E858-4AC2-273403B6E9C3}"/>
          </ac:picMkLst>
        </pc:picChg>
        <pc:picChg chg="mod">
          <ac:chgData name="Marc Duiker" userId="89069150f6445df7" providerId="LiveId" clId="{F0C62593-687B-4A8F-B215-84F779402036}" dt="2025-02-05T11:21:31.179" v="3144" actId="408"/>
          <ac:picMkLst>
            <pc:docMk/>
            <pc:sldMk cId="388117635" sldId="416"/>
            <ac:picMk id="32" creationId="{09DE713A-C846-D756-EE30-397788127D7A}"/>
          </ac:picMkLst>
        </pc:picChg>
        <pc:picChg chg="add mod topLvl">
          <ac:chgData name="Marc Duiker" userId="89069150f6445df7" providerId="LiveId" clId="{F0C62593-687B-4A8F-B215-84F779402036}" dt="2025-02-05T11:21:53.866" v="3145" actId="164"/>
          <ac:picMkLst>
            <pc:docMk/>
            <pc:sldMk cId="388117635" sldId="416"/>
            <ac:picMk id="33" creationId="{BC7044FD-1D59-DC81-3E88-9552D8CAF4F8}"/>
          </ac:picMkLst>
        </pc:picChg>
        <pc:picChg chg="mod">
          <ac:chgData name="Marc Duiker" userId="89069150f6445df7" providerId="LiveId" clId="{F0C62593-687B-4A8F-B215-84F779402036}" dt="2025-02-05T11:21:31.179" v="3144" actId="408"/>
          <ac:picMkLst>
            <pc:docMk/>
            <pc:sldMk cId="388117635" sldId="416"/>
            <ac:picMk id="34" creationId="{8415193D-D079-57AC-1202-81D272B70512}"/>
          </ac:picMkLst>
        </pc:picChg>
        <pc:picChg chg="add mod">
          <ac:chgData name="Marc Duiker" userId="89069150f6445df7" providerId="LiveId" clId="{F0C62593-687B-4A8F-B215-84F779402036}" dt="2025-02-05T11:02:40.813" v="2444" actId="1037"/>
          <ac:picMkLst>
            <pc:docMk/>
            <pc:sldMk cId="388117635" sldId="416"/>
            <ac:picMk id="35" creationId="{181E1138-663F-BC29-A061-23F588F02496}"/>
          </ac:picMkLst>
        </pc:picChg>
        <pc:picChg chg="add mod">
          <ac:chgData name="Marc Duiker" userId="89069150f6445df7" providerId="LiveId" clId="{F0C62593-687B-4A8F-B215-84F779402036}" dt="2025-02-05T11:11:32.759" v="2860" actId="12789"/>
          <ac:picMkLst>
            <pc:docMk/>
            <pc:sldMk cId="388117635" sldId="416"/>
            <ac:picMk id="37" creationId="{6D223D23-E6A2-5B2A-2EBA-5921B6FD7CAC}"/>
          </ac:picMkLst>
        </pc:picChg>
        <pc:picChg chg="add mod">
          <ac:chgData name="Marc Duiker" userId="89069150f6445df7" providerId="LiveId" clId="{F0C62593-687B-4A8F-B215-84F779402036}" dt="2025-02-05T11:12:03.790" v="2920" actId="1038"/>
          <ac:picMkLst>
            <pc:docMk/>
            <pc:sldMk cId="388117635" sldId="416"/>
            <ac:picMk id="38" creationId="{F21E95E9-CE45-E628-4E16-96F4DEFC3F79}"/>
          </ac:picMkLst>
        </pc:picChg>
        <pc:picChg chg="add mod">
          <ac:chgData name="Marc Duiker" userId="89069150f6445df7" providerId="LiveId" clId="{F0C62593-687B-4A8F-B215-84F779402036}" dt="2025-02-05T11:11:32.759" v="2860" actId="12789"/>
          <ac:picMkLst>
            <pc:docMk/>
            <pc:sldMk cId="388117635" sldId="416"/>
            <ac:picMk id="39" creationId="{4A31677C-D945-2205-73EC-10A424A6DC39}"/>
          </ac:picMkLst>
        </pc:picChg>
        <pc:picChg chg="add del mod">
          <ac:chgData name="Marc Duiker" userId="89069150f6445df7" providerId="LiveId" clId="{F0C62593-687B-4A8F-B215-84F779402036}" dt="2025-02-05T10:16:03.526" v="2310" actId="478"/>
          <ac:picMkLst>
            <pc:docMk/>
            <pc:sldMk cId="388117635" sldId="416"/>
            <ac:picMk id="44" creationId="{3FD83EBB-AB2F-65D6-D283-75C36101B6D1}"/>
          </ac:picMkLst>
        </pc:picChg>
        <pc:picChg chg="add mod">
          <ac:chgData name="Marc Duiker" userId="89069150f6445df7" providerId="LiveId" clId="{F0C62593-687B-4A8F-B215-84F779402036}" dt="2025-02-05T10:18:22.071" v="2385" actId="164"/>
          <ac:picMkLst>
            <pc:docMk/>
            <pc:sldMk cId="388117635" sldId="416"/>
            <ac:picMk id="46" creationId="{5380BC39-B833-0146-B68B-D22114CB0C5F}"/>
          </ac:picMkLst>
        </pc:picChg>
        <pc:picChg chg="add mod">
          <ac:chgData name="Marc Duiker" userId="89069150f6445df7" providerId="LiveId" clId="{F0C62593-687B-4A8F-B215-84F779402036}" dt="2025-02-05T11:54:39.681" v="3776" actId="1036"/>
          <ac:picMkLst>
            <pc:docMk/>
            <pc:sldMk cId="388117635" sldId="416"/>
            <ac:picMk id="51" creationId="{83CF4E5A-B183-7DB6-8A13-4ADFB1082012}"/>
          </ac:picMkLst>
        </pc:picChg>
        <pc:picChg chg="add mod">
          <ac:chgData name="Marc Duiker" userId="89069150f6445df7" providerId="LiveId" clId="{F0C62593-687B-4A8F-B215-84F779402036}" dt="2025-02-05T11:54:39.681" v="3776" actId="1036"/>
          <ac:picMkLst>
            <pc:docMk/>
            <pc:sldMk cId="388117635" sldId="416"/>
            <ac:picMk id="53" creationId="{078B3618-AFC5-EF5B-971F-2F0180ADF001}"/>
          </ac:picMkLst>
        </pc:picChg>
        <pc:picChg chg="add mod">
          <ac:chgData name="Marc Duiker" userId="89069150f6445df7" providerId="LiveId" clId="{F0C62593-687B-4A8F-B215-84F779402036}" dt="2025-02-05T11:54:39.681" v="3776" actId="1036"/>
          <ac:picMkLst>
            <pc:docMk/>
            <pc:sldMk cId="388117635" sldId="416"/>
            <ac:picMk id="55" creationId="{C00B88C5-4381-16B4-F828-27B1B228A1D7}"/>
          </ac:picMkLst>
        </pc:picChg>
        <pc:picChg chg="add mod">
          <ac:chgData name="Marc Duiker" userId="89069150f6445df7" providerId="LiveId" clId="{F0C62593-687B-4A8F-B215-84F779402036}" dt="2025-02-05T11:18:10.213" v="3042" actId="164"/>
          <ac:picMkLst>
            <pc:docMk/>
            <pc:sldMk cId="388117635" sldId="416"/>
            <ac:picMk id="261" creationId="{563A1E75-4F76-9FE6-0157-FB2A21C90D6E}"/>
          </ac:picMkLst>
        </pc:picChg>
        <pc:picChg chg="add mod">
          <ac:chgData name="Marc Duiker" userId="89069150f6445df7" providerId="LiveId" clId="{F0C62593-687B-4A8F-B215-84F779402036}" dt="2025-02-05T11:36:42.343" v="3463" actId="164"/>
          <ac:picMkLst>
            <pc:docMk/>
            <pc:sldMk cId="388117635" sldId="416"/>
            <ac:picMk id="277" creationId="{120F637D-7AD6-683D-256A-618566800817}"/>
          </ac:picMkLst>
        </pc:picChg>
        <pc:picChg chg="add mod">
          <ac:chgData name="Marc Duiker" userId="89069150f6445df7" providerId="LiveId" clId="{F0C62593-687B-4A8F-B215-84F779402036}" dt="2025-02-05T11:36:42.343" v="3463" actId="164"/>
          <ac:picMkLst>
            <pc:docMk/>
            <pc:sldMk cId="388117635" sldId="416"/>
            <ac:picMk id="278" creationId="{CB302E10-0220-6FAB-2FAD-EE5D8EFE59B3}"/>
          </ac:picMkLst>
        </pc:picChg>
        <pc:picChg chg="add mod">
          <ac:chgData name="Marc Duiker" userId="89069150f6445df7" providerId="LiveId" clId="{F0C62593-687B-4A8F-B215-84F779402036}" dt="2025-02-05T11:36:42.343" v="3463" actId="164"/>
          <ac:picMkLst>
            <pc:docMk/>
            <pc:sldMk cId="388117635" sldId="416"/>
            <ac:picMk id="279" creationId="{EA3C0CFC-E65D-B150-CCAA-9228D2D7B261}"/>
          </ac:picMkLst>
        </pc:picChg>
        <pc:picChg chg="add mod">
          <ac:chgData name="Marc Duiker" userId="89069150f6445df7" providerId="LiveId" clId="{F0C62593-687B-4A8F-B215-84F779402036}" dt="2025-02-05T11:36:42.343" v="3463" actId="164"/>
          <ac:picMkLst>
            <pc:docMk/>
            <pc:sldMk cId="388117635" sldId="416"/>
            <ac:picMk id="280" creationId="{02502336-ADAF-9396-CE81-A4A6E8E22CD7}"/>
          </ac:picMkLst>
        </pc:picChg>
        <pc:picChg chg="add mod">
          <ac:chgData name="Marc Duiker" userId="89069150f6445df7" providerId="LiveId" clId="{F0C62593-687B-4A8F-B215-84F779402036}" dt="2025-02-05T11:36:42.343" v="3463" actId="164"/>
          <ac:picMkLst>
            <pc:docMk/>
            <pc:sldMk cId="388117635" sldId="416"/>
            <ac:picMk id="281" creationId="{A972F4CF-1587-2F89-9555-86C280F370C4}"/>
          </ac:picMkLst>
        </pc:picChg>
        <pc:picChg chg="add mod">
          <ac:chgData name="Marc Duiker" userId="89069150f6445df7" providerId="LiveId" clId="{F0C62593-687B-4A8F-B215-84F779402036}" dt="2025-02-05T11:36:42.343" v="3463" actId="164"/>
          <ac:picMkLst>
            <pc:docMk/>
            <pc:sldMk cId="388117635" sldId="416"/>
            <ac:picMk id="282" creationId="{F6FAA028-05B0-F26C-1DB7-E415816805A3}"/>
          </ac:picMkLst>
        </pc:picChg>
        <pc:picChg chg="mod">
          <ac:chgData name="Marc Duiker" userId="89069150f6445df7" providerId="LiveId" clId="{F0C62593-687B-4A8F-B215-84F779402036}" dt="2025-02-05T11:50:06.503" v="3628" actId="164"/>
          <ac:picMkLst>
            <pc:docMk/>
            <pc:sldMk cId="388117635" sldId="416"/>
            <ac:picMk id="290" creationId="{39944ACD-7F87-E2F7-0A3B-6DB8CE71B749}"/>
          </ac:picMkLst>
        </pc:picChg>
        <pc:picChg chg="mod">
          <ac:chgData name="Marc Duiker" userId="89069150f6445df7" providerId="LiveId" clId="{F0C62593-687B-4A8F-B215-84F779402036}" dt="2025-02-05T11:47:47.513" v="3597" actId="1076"/>
          <ac:picMkLst>
            <pc:docMk/>
            <pc:sldMk cId="388117635" sldId="416"/>
            <ac:picMk id="291" creationId="{52761645-614D-EE0C-D153-1C28FD53A0CA}"/>
          </ac:picMkLst>
        </pc:picChg>
        <pc:picChg chg="mod ord">
          <ac:chgData name="Marc Duiker" userId="89069150f6445df7" providerId="LiveId" clId="{F0C62593-687B-4A8F-B215-84F779402036}" dt="2025-02-05T11:54:39.681" v="3776" actId="1036"/>
          <ac:picMkLst>
            <pc:docMk/>
            <pc:sldMk cId="388117635" sldId="416"/>
            <ac:picMk id="298" creationId="{87AFBCAA-5E02-DFAF-B226-B32F07394C75}"/>
          </ac:picMkLst>
        </pc:picChg>
        <pc:picChg chg="mod">
          <ac:chgData name="Marc Duiker" userId="89069150f6445df7" providerId="LiveId" clId="{F0C62593-687B-4A8F-B215-84F779402036}" dt="2025-02-05T11:57:58.326" v="3822" actId="1035"/>
          <ac:picMkLst>
            <pc:docMk/>
            <pc:sldMk cId="388117635" sldId="416"/>
            <ac:picMk id="299" creationId="{2931E4D6-7EA7-8D7C-4BFC-090D9F5B20C4}"/>
          </ac:picMkLst>
        </pc:picChg>
        <pc:picChg chg="mod">
          <ac:chgData name="Marc Duiker" userId="89069150f6445df7" providerId="LiveId" clId="{F0C62593-687B-4A8F-B215-84F779402036}" dt="2025-02-05T11:57:58.326" v="3822" actId="1035"/>
          <ac:picMkLst>
            <pc:docMk/>
            <pc:sldMk cId="388117635" sldId="416"/>
            <ac:picMk id="300" creationId="{70CEA2EC-AE04-5651-E32E-BCD629FCBC0D}"/>
          </ac:picMkLst>
        </pc:picChg>
        <pc:picChg chg="mod">
          <ac:chgData name="Marc Duiker" userId="89069150f6445df7" providerId="LiveId" clId="{F0C62593-687B-4A8F-B215-84F779402036}" dt="2025-02-05T11:57:58.326" v="3822" actId="1035"/>
          <ac:picMkLst>
            <pc:docMk/>
            <pc:sldMk cId="388117635" sldId="416"/>
            <ac:picMk id="301" creationId="{577DB783-DC4F-E4C3-35C2-FD9BB2450C47}"/>
          </ac:picMkLst>
        </pc:picChg>
        <pc:picChg chg="mod modCrop">
          <ac:chgData name="Marc Duiker" userId="89069150f6445df7" providerId="LiveId" clId="{F0C62593-687B-4A8F-B215-84F779402036}" dt="2025-02-05T11:58:03.882" v="3827" actId="1035"/>
          <ac:picMkLst>
            <pc:docMk/>
            <pc:sldMk cId="388117635" sldId="416"/>
            <ac:picMk id="302" creationId="{2AAFA7B4-EAF1-B6C9-75CC-C062F75BDC40}"/>
          </ac:picMkLst>
        </pc:picChg>
        <pc:picChg chg="mod">
          <ac:chgData name="Marc Duiker" userId="89069150f6445df7" providerId="LiveId" clId="{F0C62593-687B-4A8F-B215-84F779402036}" dt="2025-02-05T11:57:58.326" v="3822" actId="1035"/>
          <ac:picMkLst>
            <pc:docMk/>
            <pc:sldMk cId="388117635" sldId="416"/>
            <ac:picMk id="303" creationId="{4CF34F79-2C0B-B10F-CCDC-4E151D202B41}"/>
          </ac:picMkLst>
        </pc:picChg>
        <pc:picChg chg="mod">
          <ac:chgData name="Marc Duiker" userId="89069150f6445df7" providerId="LiveId" clId="{F0C62593-687B-4A8F-B215-84F779402036}" dt="2025-02-05T11:58:01.946" v="3825" actId="1036"/>
          <ac:picMkLst>
            <pc:docMk/>
            <pc:sldMk cId="388117635" sldId="416"/>
            <ac:picMk id="304" creationId="{10D6AA22-10EE-152A-CD04-DCD5C72FD633}"/>
          </ac:picMkLst>
        </pc:picChg>
        <pc:picChg chg="mod">
          <ac:chgData name="Marc Duiker" userId="89069150f6445df7" providerId="LiveId" clId="{F0C62593-687B-4A8F-B215-84F779402036}" dt="2025-02-05T11:57:58.326" v="3822" actId="1035"/>
          <ac:picMkLst>
            <pc:docMk/>
            <pc:sldMk cId="388117635" sldId="416"/>
            <ac:picMk id="305" creationId="{9A0EDA14-BD65-EF9C-D0E5-CA0B7831E2F5}"/>
          </ac:picMkLst>
        </pc:picChg>
        <pc:picChg chg="mod">
          <ac:chgData name="Marc Duiker" userId="89069150f6445df7" providerId="LiveId" clId="{F0C62593-687B-4A8F-B215-84F779402036}" dt="2025-02-05T11:57:58.326" v="3822" actId="1035"/>
          <ac:picMkLst>
            <pc:docMk/>
            <pc:sldMk cId="388117635" sldId="416"/>
            <ac:picMk id="306" creationId="{67B99490-E62D-B807-CCFC-D6C6B609995D}"/>
          </ac:picMkLst>
        </pc:picChg>
        <pc:picChg chg="del">
          <ac:chgData name="Marc Duiker" userId="89069150f6445df7" providerId="LiveId" clId="{F0C62593-687B-4A8F-B215-84F779402036}" dt="2025-02-05T09:49:52.678" v="1966" actId="478"/>
          <ac:picMkLst>
            <pc:docMk/>
            <pc:sldMk cId="388117635" sldId="416"/>
            <ac:picMk id="309" creationId="{508FFDE4-81D6-5A3B-C948-0C6484AB78EF}"/>
          </ac:picMkLst>
        </pc:picChg>
        <pc:picChg chg="del">
          <ac:chgData name="Marc Duiker" userId="89069150f6445df7" providerId="LiveId" clId="{F0C62593-687B-4A8F-B215-84F779402036}" dt="2025-02-05T09:49:49.242" v="1965" actId="478"/>
          <ac:picMkLst>
            <pc:docMk/>
            <pc:sldMk cId="388117635" sldId="416"/>
            <ac:picMk id="310" creationId="{1484DAC6-E402-0450-5D58-E1CDE8A73067}"/>
          </ac:picMkLst>
        </pc:picChg>
        <pc:picChg chg="del">
          <ac:chgData name="Marc Duiker" userId="89069150f6445df7" providerId="LiveId" clId="{F0C62593-687B-4A8F-B215-84F779402036}" dt="2025-02-05T09:49:52.678" v="1966" actId="478"/>
          <ac:picMkLst>
            <pc:docMk/>
            <pc:sldMk cId="388117635" sldId="416"/>
            <ac:picMk id="311" creationId="{062514B6-3B73-9138-749C-F99B7348363E}"/>
          </ac:picMkLst>
        </pc:picChg>
        <pc:picChg chg="del">
          <ac:chgData name="Marc Duiker" userId="89069150f6445df7" providerId="LiveId" clId="{F0C62593-687B-4A8F-B215-84F779402036}" dt="2025-02-05T09:49:49.242" v="1965" actId="478"/>
          <ac:picMkLst>
            <pc:docMk/>
            <pc:sldMk cId="388117635" sldId="416"/>
            <ac:picMk id="312" creationId="{CE9B2D27-D7F6-431D-2EF0-64A20D3546F5}"/>
          </ac:picMkLst>
        </pc:picChg>
        <pc:picChg chg="del">
          <ac:chgData name="Marc Duiker" userId="89069150f6445df7" providerId="LiveId" clId="{F0C62593-687B-4A8F-B215-84F779402036}" dt="2025-02-05T09:49:49.242" v="1965" actId="478"/>
          <ac:picMkLst>
            <pc:docMk/>
            <pc:sldMk cId="388117635" sldId="416"/>
            <ac:picMk id="313" creationId="{8319CDE1-347E-7785-D560-0A5BA1DFB15B}"/>
          </ac:picMkLst>
        </pc:picChg>
        <pc:picChg chg="del">
          <ac:chgData name="Marc Duiker" userId="89069150f6445df7" providerId="LiveId" clId="{F0C62593-687B-4A8F-B215-84F779402036}" dt="2025-02-05T09:49:49.242" v="1965" actId="478"/>
          <ac:picMkLst>
            <pc:docMk/>
            <pc:sldMk cId="388117635" sldId="416"/>
            <ac:picMk id="314" creationId="{4CBB7B0E-8B84-4C7A-F896-E65220EC91A7}"/>
          </ac:picMkLst>
        </pc:picChg>
        <pc:picChg chg="del">
          <ac:chgData name="Marc Duiker" userId="89069150f6445df7" providerId="LiveId" clId="{F0C62593-687B-4A8F-B215-84F779402036}" dt="2025-02-05T09:49:49.242" v="1965" actId="478"/>
          <ac:picMkLst>
            <pc:docMk/>
            <pc:sldMk cId="388117635" sldId="416"/>
            <ac:picMk id="315" creationId="{AC062CED-B08A-7692-6452-0C80BFEAB33D}"/>
          </ac:picMkLst>
        </pc:picChg>
        <pc:picChg chg="del">
          <ac:chgData name="Marc Duiker" userId="89069150f6445df7" providerId="LiveId" clId="{F0C62593-687B-4A8F-B215-84F779402036}" dt="2025-02-05T09:49:52.678" v="1966" actId="478"/>
          <ac:picMkLst>
            <pc:docMk/>
            <pc:sldMk cId="388117635" sldId="416"/>
            <ac:picMk id="316" creationId="{EB62E3FA-E6A3-4D8A-AA08-6A08415C79A6}"/>
          </ac:picMkLst>
        </pc:picChg>
        <pc:picChg chg="del">
          <ac:chgData name="Marc Duiker" userId="89069150f6445df7" providerId="LiveId" clId="{F0C62593-687B-4A8F-B215-84F779402036}" dt="2025-02-05T09:49:52.678" v="1966" actId="478"/>
          <ac:picMkLst>
            <pc:docMk/>
            <pc:sldMk cId="388117635" sldId="416"/>
            <ac:picMk id="317" creationId="{67DAC68E-2624-DCFF-DDDC-39F9147075DF}"/>
          </ac:picMkLst>
        </pc:picChg>
        <pc:picChg chg="del">
          <ac:chgData name="Marc Duiker" userId="89069150f6445df7" providerId="LiveId" clId="{F0C62593-687B-4A8F-B215-84F779402036}" dt="2025-02-05T09:49:52.678" v="1966" actId="478"/>
          <ac:picMkLst>
            <pc:docMk/>
            <pc:sldMk cId="388117635" sldId="416"/>
            <ac:picMk id="318" creationId="{FD431558-68D6-694E-0732-F6051E573B43}"/>
          </ac:picMkLst>
        </pc:picChg>
        <pc:picChg chg="del">
          <ac:chgData name="Marc Duiker" userId="89069150f6445df7" providerId="LiveId" clId="{F0C62593-687B-4A8F-B215-84F779402036}" dt="2025-02-05T09:49:49.242" v="1965" actId="478"/>
          <ac:picMkLst>
            <pc:docMk/>
            <pc:sldMk cId="388117635" sldId="416"/>
            <ac:picMk id="319" creationId="{AACA16E9-5189-2239-E610-90747340988D}"/>
          </ac:picMkLst>
        </pc:picChg>
        <pc:picChg chg="del">
          <ac:chgData name="Marc Duiker" userId="89069150f6445df7" providerId="LiveId" clId="{F0C62593-687B-4A8F-B215-84F779402036}" dt="2025-02-05T09:49:52.678" v="1966" actId="478"/>
          <ac:picMkLst>
            <pc:docMk/>
            <pc:sldMk cId="388117635" sldId="416"/>
            <ac:picMk id="320" creationId="{601B28C7-738F-762A-8F97-77E21098C59A}"/>
          </ac:picMkLst>
        </pc:picChg>
        <pc:picChg chg="del">
          <ac:chgData name="Marc Duiker" userId="89069150f6445df7" providerId="LiveId" clId="{F0C62593-687B-4A8F-B215-84F779402036}" dt="2025-02-05T09:49:49.242" v="1965" actId="478"/>
          <ac:picMkLst>
            <pc:docMk/>
            <pc:sldMk cId="388117635" sldId="416"/>
            <ac:picMk id="321" creationId="{FE61C7AC-D6A5-548E-F1D7-14FAF897DA89}"/>
          </ac:picMkLst>
        </pc:picChg>
        <pc:picChg chg="mod">
          <ac:chgData name="Marc Duiker" userId="89069150f6445df7" providerId="LiveId" clId="{F0C62593-687B-4A8F-B215-84F779402036}" dt="2025-02-05T11:18:10.213" v="3042" actId="164"/>
          <ac:picMkLst>
            <pc:docMk/>
            <pc:sldMk cId="388117635" sldId="416"/>
            <ac:picMk id="331" creationId="{A240F258-0EF5-304B-9C31-04A837A715C7}"/>
          </ac:picMkLst>
        </pc:picChg>
        <pc:picChg chg="mod">
          <ac:chgData name="Marc Duiker" userId="89069150f6445df7" providerId="LiveId" clId="{F0C62593-687B-4A8F-B215-84F779402036}" dt="2025-02-05T11:18:10.213" v="3042" actId="164"/>
          <ac:picMkLst>
            <pc:docMk/>
            <pc:sldMk cId="388117635" sldId="416"/>
            <ac:picMk id="332" creationId="{78877F72-3DCB-ED65-5F02-EE19B7B439A8}"/>
          </ac:picMkLst>
        </pc:picChg>
        <pc:picChg chg="mod">
          <ac:chgData name="Marc Duiker" userId="89069150f6445df7" providerId="LiveId" clId="{F0C62593-687B-4A8F-B215-84F779402036}" dt="2025-02-05T11:36:42.343" v="3463" actId="164"/>
          <ac:picMkLst>
            <pc:docMk/>
            <pc:sldMk cId="388117635" sldId="416"/>
            <ac:picMk id="333" creationId="{873794BE-CDD3-D6A7-DBAB-2C5024CD1924}"/>
          </ac:picMkLst>
        </pc:picChg>
        <pc:picChg chg="mod">
          <ac:chgData name="Marc Duiker" userId="89069150f6445df7" providerId="LiveId" clId="{F0C62593-687B-4A8F-B215-84F779402036}" dt="2025-02-05T11:18:10.213" v="3042" actId="164"/>
          <ac:picMkLst>
            <pc:docMk/>
            <pc:sldMk cId="388117635" sldId="416"/>
            <ac:picMk id="334" creationId="{7316E29A-F6A9-1F3D-B285-3B41A7C61084}"/>
          </ac:picMkLst>
        </pc:picChg>
        <pc:picChg chg="mod">
          <ac:chgData name="Marc Duiker" userId="89069150f6445df7" providerId="LiveId" clId="{F0C62593-687B-4A8F-B215-84F779402036}" dt="2025-02-05T11:18:10.213" v="3042" actId="164"/>
          <ac:picMkLst>
            <pc:docMk/>
            <pc:sldMk cId="388117635" sldId="416"/>
            <ac:picMk id="335" creationId="{FBD8CD07-55A8-242A-518A-08CC8A011BB0}"/>
          </ac:picMkLst>
        </pc:picChg>
        <pc:picChg chg="mod">
          <ac:chgData name="Marc Duiker" userId="89069150f6445df7" providerId="LiveId" clId="{F0C62593-687B-4A8F-B215-84F779402036}" dt="2025-02-05T11:49:12.272" v="3610" actId="1076"/>
          <ac:picMkLst>
            <pc:docMk/>
            <pc:sldMk cId="388117635" sldId="416"/>
            <ac:picMk id="336" creationId="{D4409B74-FFC3-828C-3520-7F39809029A2}"/>
          </ac:picMkLst>
        </pc:picChg>
        <pc:picChg chg="add mod">
          <ac:chgData name="Marc Duiker" userId="89069150f6445df7" providerId="LiveId" clId="{F0C62593-687B-4A8F-B215-84F779402036}" dt="2025-02-05T11:49:42.797" v="3616" actId="408"/>
          <ac:picMkLst>
            <pc:docMk/>
            <pc:sldMk cId="388117635" sldId="416"/>
            <ac:picMk id="337" creationId="{DDBD9DE6-5FA5-62F6-B9FA-7203A2667AD5}"/>
          </ac:picMkLst>
        </pc:picChg>
        <pc:picChg chg="mod">
          <ac:chgData name="Marc Duiker" userId="89069150f6445df7" providerId="LiveId" clId="{F0C62593-687B-4A8F-B215-84F779402036}" dt="2025-02-05T11:50:06.503" v="3628" actId="164"/>
          <ac:picMkLst>
            <pc:docMk/>
            <pc:sldMk cId="388117635" sldId="416"/>
            <ac:picMk id="338" creationId="{DF9978EA-F067-858B-F60C-70B1889216B5}"/>
          </ac:picMkLst>
        </pc:picChg>
        <pc:picChg chg="add mod">
          <ac:chgData name="Marc Duiker" userId="89069150f6445df7" providerId="LiveId" clId="{F0C62593-687B-4A8F-B215-84F779402036}" dt="2025-02-05T11:50:06.503" v="3628" actId="164"/>
          <ac:picMkLst>
            <pc:docMk/>
            <pc:sldMk cId="388117635" sldId="416"/>
            <ac:picMk id="339" creationId="{FAC17190-6193-7676-27F8-BEC30F9A4F1C}"/>
          </ac:picMkLst>
        </pc:picChg>
        <pc:picChg chg="mod">
          <ac:chgData name="Marc Duiker" userId="89069150f6445df7" providerId="LiveId" clId="{F0C62593-687B-4A8F-B215-84F779402036}" dt="2025-02-05T11:49:42.797" v="3616" actId="408"/>
          <ac:picMkLst>
            <pc:docMk/>
            <pc:sldMk cId="388117635" sldId="416"/>
            <ac:picMk id="340" creationId="{00FB77D2-5095-D86A-7372-6683A222D5BA}"/>
          </ac:picMkLst>
        </pc:picChg>
        <pc:picChg chg="mod">
          <ac:chgData name="Marc Duiker" userId="89069150f6445df7" providerId="LiveId" clId="{F0C62593-687B-4A8F-B215-84F779402036}" dt="2025-02-05T11:49:42.797" v="3616" actId="408"/>
          <ac:picMkLst>
            <pc:docMk/>
            <pc:sldMk cId="388117635" sldId="416"/>
            <ac:picMk id="341" creationId="{E0592A72-6C3A-03D7-4DF8-CB5B18B0B4B6}"/>
          </ac:picMkLst>
        </pc:picChg>
        <pc:picChg chg="add mod">
          <ac:chgData name="Marc Duiker" userId="89069150f6445df7" providerId="LiveId" clId="{F0C62593-687B-4A8F-B215-84F779402036}" dt="2025-02-05T11:49:42.797" v="3616" actId="408"/>
          <ac:picMkLst>
            <pc:docMk/>
            <pc:sldMk cId="388117635" sldId="416"/>
            <ac:picMk id="342" creationId="{4D81C6BB-8437-596D-0A9C-9D0CBD641DDD}"/>
          </ac:picMkLst>
        </pc:picChg>
        <pc:picChg chg="add del mod">
          <ac:chgData name="Marc Duiker" userId="89069150f6445df7" providerId="LiveId" clId="{F0C62593-687B-4A8F-B215-84F779402036}" dt="2025-02-05T11:44:06.814" v="3536" actId="478"/>
          <ac:picMkLst>
            <pc:docMk/>
            <pc:sldMk cId="388117635" sldId="416"/>
            <ac:picMk id="343" creationId="{DC025B79-25F7-907D-2FA6-A66CBCC82E1A}"/>
          </ac:picMkLst>
        </pc:picChg>
        <pc:picChg chg="mod">
          <ac:chgData name="Marc Duiker" userId="89069150f6445df7" providerId="LiveId" clId="{F0C62593-687B-4A8F-B215-84F779402036}" dt="2025-02-05T11:50:06.503" v="3628" actId="164"/>
          <ac:picMkLst>
            <pc:docMk/>
            <pc:sldMk cId="388117635" sldId="416"/>
            <ac:picMk id="344" creationId="{08786306-22C5-762F-7AFF-A5A5C9ED1A2F}"/>
          </ac:picMkLst>
        </pc:picChg>
        <pc:picChg chg="mod">
          <ac:chgData name="Marc Duiker" userId="89069150f6445df7" providerId="LiveId" clId="{F0C62593-687B-4A8F-B215-84F779402036}" dt="2025-02-05T11:50:06.503" v="3628" actId="164"/>
          <ac:picMkLst>
            <pc:docMk/>
            <pc:sldMk cId="388117635" sldId="416"/>
            <ac:picMk id="345" creationId="{348C1D77-D187-5692-4363-31F66B2251F9}"/>
          </ac:picMkLst>
        </pc:picChg>
        <pc:picChg chg="add mod">
          <ac:chgData name="Marc Duiker" userId="89069150f6445df7" providerId="LiveId" clId="{F0C62593-687B-4A8F-B215-84F779402036}" dt="2025-02-05T11:48:22.530" v="3599" actId="408"/>
          <ac:picMkLst>
            <pc:docMk/>
            <pc:sldMk cId="388117635" sldId="416"/>
            <ac:picMk id="346" creationId="{610F9F8D-F4BF-F65C-2360-2BFD75D4B372}"/>
          </ac:picMkLst>
        </pc:picChg>
        <pc:picChg chg="add mod">
          <ac:chgData name="Marc Duiker" userId="89069150f6445df7" providerId="LiveId" clId="{F0C62593-687B-4A8F-B215-84F779402036}" dt="2025-02-05T11:48:22.530" v="3599" actId="408"/>
          <ac:picMkLst>
            <pc:docMk/>
            <pc:sldMk cId="388117635" sldId="416"/>
            <ac:picMk id="347" creationId="{F81F1774-7FD2-02A3-73D6-7178CD4C23BD}"/>
          </ac:picMkLst>
        </pc:picChg>
        <pc:picChg chg="mod">
          <ac:chgData name="Marc Duiker" userId="89069150f6445df7" providerId="LiveId" clId="{F0C62593-687B-4A8F-B215-84F779402036}" dt="2025-02-05T11:48:22.530" v="3599" actId="408"/>
          <ac:picMkLst>
            <pc:docMk/>
            <pc:sldMk cId="388117635" sldId="416"/>
            <ac:picMk id="348" creationId="{840CF7BC-1C13-CE6A-80F7-6F170CB416B0}"/>
          </ac:picMkLst>
        </pc:picChg>
        <pc:picChg chg="mod">
          <ac:chgData name="Marc Duiker" userId="89069150f6445df7" providerId="LiveId" clId="{F0C62593-687B-4A8F-B215-84F779402036}" dt="2025-02-05T11:50:06.503" v="3628" actId="164"/>
          <ac:picMkLst>
            <pc:docMk/>
            <pc:sldMk cId="388117635" sldId="416"/>
            <ac:picMk id="349" creationId="{4F4A330D-B11B-C4DA-E6B8-CA1E6F1C553E}"/>
          </ac:picMkLst>
        </pc:picChg>
        <pc:picChg chg="add mod">
          <ac:chgData name="Marc Duiker" userId="89069150f6445df7" providerId="LiveId" clId="{F0C62593-687B-4A8F-B215-84F779402036}" dt="2025-02-05T11:48:22.530" v="3599" actId="408"/>
          <ac:picMkLst>
            <pc:docMk/>
            <pc:sldMk cId="388117635" sldId="416"/>
            <ac:picMk id="350" creationId="{516826F2-FF36-C814-D94A-9D5EEBC30A18}"/>
          </ac:picMkLst>
        </pc:picChg>
        <pc:picChg chg="mod">
          <ac:chgData name="Marc Duiker" userId="89069150f6445df7" providerId="LiveId" clId="{F0C62593-687B-4A8F-B215-84F779402036}" dt="2025-02-05T11:49:12.272" v="3610" actId="1076"/>
          <ac:picMkLst>
            <pc:docMk/>
            <pc:sldMk cId="388117635" sldId="416"/>
            <ac:picMk id="351" creationId="{9E824C52-DB97-4536-EFB5-A0BEAC74B62B}"/>
          </ac:picMkLst>
        </pc:picChg>
        <pc:picChg chg="add mod">
          <ac:chgData name="Marc Duiker" userId="89069150f6445df7" providerId="LiveId" clId="{F0C62593-687B-4A8F-B215-84F779402036}" dt="2025-02-05T11:50:06.503" v="3628" actId="164"/>
          <ac:picMkLst>
            <pc:docMk/>
            <pc:sldMk cId="388117635" sldId="416"/>
            <ac:picMk id="352" creationId="{75BBBB3C-A2E6-D7BA-5C8E-B73A5EBACACF}"/>
          </ac:picMkLst>
        </pc:picChg>
        <pc:picChg chg="add mod">
          <ac:chgData name="Marc Duiker" userId="89069150f6445df7" providerId="LiveId" clId="{F0C62593-687B-4A8F-B215-84F779402036}" dt="2025-02-05T11:50:06.503" v="3628" actId="164"/>
          <ac:picMkLst>
            <pc:docMk/>
            <pc:sldMk cId="388117635" sldId="416"/>
            <ac:picMk id="353" creationId="{CE719311-9CCB-9937-ED73-B300C3B3DD45}"/>
          </ac:picMkLst>
        </pc:picChg>
        <pc:picChg chg="mod">
          <ac:chgData name="Marc Duiker" userId="89069150f6445df7" providerId="LiveId" clId="{F0C62593-687B-4A8F-B215-84F779402036}" dt="2025-02-05T11:48:22.530" v="3599" actId="408"/>
          <ac:picMkLst>
            <pc:docMk/>
            <pc:sldMk cId="388117635" sldId="416"/>
            <ac:picMk id="354" creationId="{093F953D-1781-F4D3-9339-4AC754A2C6E3}"/>
          </ac:picMkLst>
        </pc:picChg>
        <pc:picChg chg="add mod">
          <ac:chgData name="Marc Duiker" userId="89069150f6445df7" providerId="LiveId" clId="{F0C62593-687B-4A8F-B215-84F779402036}" dt="2025-02-05T11:48:22.530" v="3599" actId="408"/>
          <ac:picMkLst>
            <pc:docMk/>
            <pc:sldMk cId="388117635" sldId="416"/>
            <ac:picMk id="355" creationId="{374ED006-A089-0590-5430-99F8B29ED36B}"/>
          </ac:picMkLst>
        </pc:picChg>
        <pc:picChg chg="add mod">
          <ac:chgData name="Marc Duiker" userId="89069150f6445df7" providerId="LiveId" clId="{F0C62593-687B-4A8F-B215-84F779402036}" dt="2025-02-05T11:50:06.503" v="3628" actId="164"/>
          <ac:picMkLst>
            <pc:docMk/>
            <pc:sldMk cId="388117635" sldId="416"/>
            <ac:picMk id="356" creationId="{A03E830A-73DE-FB2D-FA0A-BB6E3ACF4E98}"/>
          </ac:picMkLst>
        </pc:picChg>
        <pc:picChg chg="add mod">
          <ac:chgData name="Marc Duiker" userId="89069150f6445df7" providerId="LiveId" clId="{F0C62593-687B-4A8F-B215-84F779402036}" dt="2025-02-05T11:49:42.797" v="3616" actId="408"/>
          <ac:picMkLst>
            <pc:docMk/>
            <pc:sldMk cId="388117635" sldId="416"/>
            <ac:picMk id="357" creationId="{AE3EFB94-CE3E-1BE7-85A0-AA44411AC6B2}"/>
          </ac:picMkLst>
        </pc:picChg>
        <pc:picChg chg="add mod">
          <ac:chgData name="Marc Duiker" userId="89069150f6445df7" providerId="LiveId" clId="{F0C62593-687B-4A8F-B215-84F779402036}" dt="2025-02-05T11:50:06.503" v="3628" actId="164"/>
          <ac:picMkLst>
            <pc:docMk/>
            <pc:sldMk cId="388117635" sldId="416"/>
            <ac:picMk id="358" creationId="{7AC66C8D-7E58-24D5-CBBA-4277DEB635F9}"/>
          </ac:picMkLst>
        </pc:picChg>
        <pc:picChg chg="add mod">
          <ac:chgData name="Marc Duiker" userId="89069150f6445df7" providerId="LiveId" clId="{F0C62593-687B-4A8F-B215-84F779402036}" dt="2025-02-05T11:49:42.797" v="3616" actId="408"/>
          <ac:picMkLst>
            <pc:docMk/>
            <pc:sldMk cId="388117635" sldId="416"/>
            <ac:picMk id="359" creationId="{B217D32A-D4E5-36B5-6845-57FA7C34A641}"/>
          </ac:picMkLst>
        </pc:picChg>
        <pc:picChg chg="add mod">
          <ac:chgData name="Marc Duiker" userId="89069150f6445df7" providerId="LiveId" clId="{F0C62593-687B-4A8F-B215-84F779402036}" dt="2025-02-05T11:49:31.079" v="3615" actId="12789"/>
          <ac:picMkLst>
            <pc:docMk/>
            <pc:sldMk cId="388117635" sldId="416"/>
            <ac:picMk id="360" creationId="{39077968-0352-DC69-2AD2-5B9AAF28C760}"/>
          </ac:picMkLst>
        </pc:picChg>
        <pc:cxnChg chg="add del mod">
          <ac:chgData name="Marc Duiker" userId="89069150f6445df7" providerId="LiveId" clId="{F0C62593-687B-4A8F-B215-84F779402036}" dt="2025-02-05T11:53:47.963" v="3756" actId="478"/>
          <ac:cxnSpMkLst>
            <pc:docMk/>
            <pc:sldMk cId="388117635" sldId="416"/>
            <ac:cxnSpMk id="267" creationId="{11116647-9D30-DE18-2CE2-275465D4FA4F}"/>
          </ac:cxnSpMkLst>
        </pc:cxnChg>
        <pc:cxnChg chg="add del mod">
          <ac:chgData name="Marc Duiker" userId="89069150f6445df7" providerId="LiveId" clId="{F0C62593-687B-4A8F-B215-84F779402036}" dt="2025-02-05T11:53:45.874" v="3755" actId="478"/>
          <ac:cxnSpMkLst>
            <pc:docMk/>
            <pc:sldMk cId="388117635" sldId="416"/>
            <ac:cxnSpMk id="285" creationId="{9BE96190-61CB-F162-5FDF-361C1A4FF8AE}"/>
          </ac:cxnSpMkLst>
        </pc:cxnChg>
        <pc:cxnChg chg="add del mod">
          <ac:chgData name="Marc Duiker" userId="89069150f6445df7" providerId="LiveId" clId="{F0C62593-687B-4A8F-B215-84F779402036}" dt="2025-02-05T11:53:38.484" v="3749" actId="478"/>
          <ac:cxnSpMkLst>
            <pc:docMk/>
            <pc:sldMk cId="388117635" sldId="416"/>
            <ac:cxnSpMk id="286" creationId="{3B206CBF-1725-EB63-CFE9-9D912353BEE4}"/>
          </ac:cxnSpMkLst>
        </pc:cxnChg>
        <pc:cxnChg chg="add del mod">
          <ac:chgData name="Marc Duiker" userId="89069150f6445df7" providerId="LiveId" clId="{F0C62593-687B-4A8F-B215-84F779402036}" dt="2025-02-05T11:53:24.372" v="3738" actId="478"/>
          <ac:cxnSpMkLst>
            <pc:docMk/>
            <pc:sldMk cId="388117635" sldId="416"/>
            <ac:cxnSpMk id="288" creationId="{3DACEBE7-8967-EE87-8EF6-3FCF353DE4C2}"/>
          </ac:cxnSpMkLst>
        </pc:cxnChg>
        <pc:cxnChg chg="add mod">
          <ac:chgData name="Marc Duiker" userId="89069150f6445df7" providerId="LiveId" clId="{F0C62593-687B-4A8F-B215-84F779402036}" dt="2025-02-05T11:55:44.530" v="3801" actId="553"/>
          <ac:cxnSpMkLst>
            <pc:docMk/>
            <pc:sldMk cId="388117635" sldId="416"/>
            <ac:cxnSpMk id="289" creationId="{4935BB3D-53EA-F65F-0C95-F9C537D33C38}"/>
          </ac:cxnSpMkLst>
        </pc:cxnChg>
        <pc:cxnChg chg="del mod">
          <ac:chgData name="Marc Duiker" userId="89069150f6445df7" providerId="LiveId" clId="{F0C62593-687B-4A8F-B215-84F779402036}" dt="2025-02-05T09:42:15.455" v="1727" actId="478"/>
          <ac:cxnSpMkLst>
            <pc:docMk/>
            <pc:sldMk cId="388117635" sldId="416"/>
            <ac:cxnSpMk id="292" creationId="{CA44357D-F136-4A55-37A6-1CA9B2749662}"/>
          </ac:cxnSpMkLst>
        </pc:cxnChg>
        <pc:cxnChg chg="add mod">
          <ac:chgData name="Marc Duiker" userId="89069150f6445df7" providerId="LiveId" clId="{F0C62593-687B-4A8F-B215-84F779402036}" dt="2025-02-05T11:55:44.530" v="3801" actId="553"/>
          <ac:cxnSpMkLst>
            <pc:docMk/>
            <pc:sldMk cId="388117635" sldId="416"/>
            <ac:cxnSpMk id="363" creationId="{28A0B105-C08D-28BA-E40B-258F61FBB256}"/>
          </ac:cxnSpMkLst>
        </pc:cxnChg>
        <pc:cxnChg chg="add mod">
          <ac:chgData name="Marc Duiker" userId="89069150f6445df7" providerId="LiveId" clId="{F0C62593-687B-4A8F-B215-84F779402036}" dt="2025-02-05T11:55:44.530" v="3801" actId="553"/>
          <ac:cxnSpMkLst>
            <pc:docMk/>
            <pc:sldMk cId="388117635" sldId="416"/>
            <ac:cxnSpMk id="364" creationId="{AD052BB4-E055-D881-268E-C973FAF866F6}"/>
          </ac:cxnSpMkLst>
        </pc:cxnChg>
        <pc:cxnChg chg="add mod ord">
          <ac:chgData name="Marc Duiker" userId="89069150f6445df7" providerId="LiveId" clId="{F0C62593-687B-4A8F-B215-84F779402036}" dt="2025-02-05T12:06:20.144" v="3880" actId="167"/>
          <ac:cxnSpMkLst>
            <pc:docMk/>
            <pc:sldMk cId="388117635" sldId="416"/>
            <ac:cxnSpMk id="365" creationId="{BD7524B1-7494-A418-760D-45062C7EEDF9}"/>
          </ac:cxnSpMkLst>
        </pc:cxnChg>
        <pc:cxnChg chg="add mod">
          <ac:chgData name="Marc Duiker" userId="89069150f6445df7" providerId="LiveId" clId="{F0C62593-687B-4A8F-B215-84F779402036}" dt="2025-02-05T11:55:44.530" v="3801" actId="553"/>
          <ac:cxnSpMkLst>
            <pc:docMk/>
            <pc:sldMk cId="388117635" sldId="416"/>
            <ac:cxnSpMk id="366" creationId="{6EAD75AD-E2BD-0A58-B7A1-92C566A1D17B}"/>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pace Grotesk" pitchFamily="2" charset="0"/>
        <a:ea typeface="Space Grotesk" pitchFamily="2" charset="0"/>
        <a:cs typeface="Space Grotesk"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99" name="Google Shape;99;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8" name="Google Shape;26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09" name="Google Shape;1409;p10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16" name="Google Shape;141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35" name="Google Shape;1435;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p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54" name="Google Shape;1454;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77" name="Google Shape;1477;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08" name="Google Shape;1508;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19" name="Google Shape;1519;p1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a:extLst>
            <a:ext uri="{FF2B5EF4-FFF2-40B4-BE49-F238E27FC236}">
              <a16:creationId xmlns:a16="http://schemas.microsoft.com/office/drawing/2014/main" id="{EC37BDB6-D302-0A66-8B26-11727B970A3B}"/>
            </a:ext>
          </a:extLst>
        </p:cNvPr>
        <p:cNvGrpSpPr/>
        <p:nvPr/>
      </p:nvGrpSpPr>
      <p:grpSpPr>
        <a:xfrm>
          <a:off x="0" y="0"/>
          <a:ext cx="0" cy="0"/>
          <a:chOff x="0" y="0"/>
          <a:chExt cx="0" cy="0"/>
        </a:xfrm>
      </p:grpSpPr>
      <p:sp>
        <p:nvSpPr>
          <p:cNvPr id="1523" name="Google Shape;1523;p48:notes">
            <a:extLst>
              <a:ext uri="{FF2B5EF4-FFF2-40B4-BE49-F238E27FC236}">
                <a16:creationId xmlns:a16="http://schemas.microsoft.com/office/drawing/2014/main" id="{1E9BD7CB-9EFD-556C-2C5A-3ACA101DBBB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a:extLst>
              <a:ext uri="{FF2B5EF4-FFF2-40B4-BE49-F238E27FC236}">
                <a16:creationId xmlns:a16="http://schemas.microsoft.com/office/drawing/2014/main" id="{C2E46FE0-79E4-5FC4-05B8-3AF2BEE40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507047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DB55E826-A046-0B30-784D-E0C025F579A1}"/>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CD014149-E87A-F707-F1E4-022D3E2338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9D841FE-9F1F-8ABD-0132-7890CC1C76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22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3" name="Google Shape;26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a:extLst>
            <a:ext uri="{FF2B5EF4-FFF2-40B4-BE49-F238E27FC236}">
              <a16:creationId xmlns:a16="http://schemas.microsoft.com/office/drawing/2014/main" id="{146D80AA-51F2-2556-5327-47ECAF66F472}"/>
            </a:ext>
          </a:extLst>
        </p:cNvPr>
        <p:cNvGrpSpPr/>
        <p:nvPr/>
      </p:nvGrpSpPr>
      <p:grpSpPr>
        <a:xfrm>
          <a:off x="0" y="0"/>
          <a:ext cx="0" cy="0"/>
          <a:chOff x="0" y="0"/>
          <a:chExt cx="0" cy="0"/>
        </a:xfrm>
      </p:grpSpPr>
      <p:sp>
        <p:nvSpPr>
          <p:cNvPr id="1586" name="Google Shape;1586;p116:notes">
            <a:extLst>
              <a:ext uri="{FF2B5EF4-FFF2-40B4-BE49-F238E27FC236}">
                <a16:creationId xmlns:a16="http://schemas.microsoft.com/office/drawing/2014/main" id="{8A168A01-0FA7-A35D-8157-D7DCE6BC8B3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87" name="Google Shape;1587;p116:notes">
            <a:extLst>
              <a:ext uri="{FF2B5EF4-FFF2-40B4-BE49-F238E27FC236}">
                <a16:creationId xmlns:a16="http://schemas.microsoft.com/office/drawing/2014/main" id="{457FA744-B090-87A9-0C03-806F5BF70F1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656922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a:extLst>
            <a:ext uri="{FF2B5EF4-FFF2-40B4-BE49-F238E27FC236}">
              <a16:creationId xmlns:a16="http://schemas.microsoft.com/office/drawing/2014/main" id="{1D83F543-6A73-D128-7283-1F475B0CC843}"/>
            </a:ext>
          </a:extLst>
        </p:cNvPr>
        <p:cNvGrpSpPr/>
        <p:nvPr/>
      </p:nvGrpSpPr>
      <p:grpSpPr>
        <a:xfrm>
          <a:off x="0" y="0"/>
          <a:ext cx="0" cy="0"/>
          <a:chOff x="0" y="0"/>
          <a:chExt cx="0" cy="0"/>
        </a:xfrm>
      </p:grpSpPr>
      <p:sp>
        <p:nvSpPr>
          <p:cNvPr id="1686" name="Google Shape;1686;p117:notes">
            <a:extLst>
              <a:ext uri="{FF2B5EF4-FFF2-40B4-BE49-F238E27FC236}">
                <a16:creationId xmlns:a16="http://schemas.microsoft.com/office/drawing/2014/main" id="{F49E6635-9B03-7DE6-7466-3BE127F313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687" name="Google Shape;1687;p117:notes">
            <a:extLst>
              <a:ext uri="{FF2B5EF4-FFF2-40B4-BE49-F238E27FC236}">
                <a16:creationId xmlns:a16="http://schemas.microsoft.com/office/drawing/2014/main" id="{712AE401-6FB9-AFC4-22C9-12705D9ABDF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190405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232E4A20-61AF-3833-D0DD-B374D11FF509}"/>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FC3B45C-AEBC-982E-9E4E-A9363CFBC1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4D4CD50-7EC1-4BC2-E6C3-0105DC160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2003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01A7DCE6-28CF-7A3E-EA44-58148FFE2ADA}"/>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7BC8DF4-BBB7-F553-BA24-56165DC874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F873C75A-3CDB-C06A-E42F-9DB0B8AE12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71524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32" name="Google Shape;17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38" name="Google Shape;1738;p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50" name="Google Shape;1750;p1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56" name="Google Shape;17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26" name="Google Shape;22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Google Shape;17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71" name="Google Shape;17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96" name="Google Shape;179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25" name="Google Shape;18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54" name="Google Shape;18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99" name="Google Shape;18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17" name="Google Shape;19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Google Shape;19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34" name="Google Shape;1934;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63" name="Google Shape;196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2"/>
        <p:cNvGrpSpPr/>
        <p:nvPr/>
      </p:nvGrpSpPr>
      <p:grpSpPr>
        <a:xfrm>
          <a:off x="0" y="0"/>
          <a:ext cx="0" cy="0"/>
          <a:chOff x="0" y="0"/>
          <a:chExt cx="0" cy="0"/>
        </a:xfrm>
      </p:grpSpPr>
      <p:sp>
        <p:nvSpPr>
          <p:cNvPr id="1973" name="Google Shape;19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74" name="Google Shape;19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92" name="Google Shape;19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40" name="Google Shape;24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02" name="Google Shape;20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2"/>
        <p:cNvGrpSpPr/>
        <p:nvPr/>
      </p:nvGrpSpPr>
      <p:grpSpPr>
        <a:xfrm>
          <a:off x="0" y="0"/>
          <a:ext cx="0" cy="0"/>
          <a:chOff x="0" y="0"/>
          <a:chExt cx="0" cy="0"/>
        </a:xfrm>
      </p:grpSpPr>
      <p:sp>
        <p:nvSpPr>
          <p:cNvPr id="2013" name="Google Shape;20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14" name="Google Shape;20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22" name="Google Shape;2022;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5"/>
        <p:cNvGrpSpPr/>
        <p:nvPr/>
      </p:nvGrpSpPr>
      <p:grpSpPr>
        <a:xfrm>
          <a:off x="0" y="0"/>
          <a:ext cx="0" cy="0"/>
          <a:chOff x="0" y="0"/>
          <a:chExt cx="0" cy="0"/>
        </a:xfrm>
      </p:grpSpPr>
      <p:sp>
        <p:nvSpPr>
          <p:cNvPr id="2046" name="Google Shape;20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47" name="Google Shape;20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55" name="Google Shape;20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68" name="Google Shape;2068;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17" name="Google Shape;21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6"/>
        <p:cNvGrpSpPr/>
        <p:nvPr/>
      </p:nvGrpSpPr>
      <p:grpSpPr>
        <a:xfrm>
          <a:off x="0" y="0"/>
          <a:ext cx="0" cy="0"/>
          <a:chOff x="0" y="0"/>
          <a:chExt cx="0" cy="0"/>
        </a:xfrm>
      </p:grpSpPr>
      <p:sp>
        <p:nvSpPr>
          <p:cNvPr id="2127" name="Google Shape;21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28" name="Google Shape;21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73" name="Google Shape;27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a:extLst>
            <a:ext uri="{FF2B5EF4-FFF2-40B4-BE49-F238E27FC236}">
              <a16:creationId xmlns:a16="http://schemas.microsoft.com/office/drawing/2014/main" id="{FF3A23EB-5C7A-4BAA-67B1-3EF6B92A8D26}"/>
            </a:ext>
          </a:extLst>
        </p:cNvPr>
        <p:cNvGrpSpPr/>
        <p:nvPr/>
      </p:nvGrpSpPr>
      <p:grpSpPr>
        <a:xfrm>
          <a:off x="0" y="0"/>
          <a:ext cx="0" cy="0"/>
          <a:chOff x="0" y="0"/>
          <a:chExt cx="0" cy="0"/>
        </a:xfrm>
      </p:grpSpPr>
      <p:sp>
        <p:nvSpPr>
          <p:cNvPr id="289" name="Google Shape;289;p39:notes">
            <a:extLst>
              <a:ext uri="{FF2B5EF4-FFF2-40B4-BE49-F238E27FC236}">
                <a16:creationId xmlns:a16="http://schemas.microsoft.com/office/drawing/2014/main" id="{71B055B1-F9BF-6B43-B87C-5751A47577D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a:extLst>
              <a:ext uri="{FF2B5EF4-FFF2-40B4-BE49-F238E27FC236}">
                <a16:creationId xmlns:a16="http://schemas.microsoft.com/office/drawing/2014/main" id="{73056DB5-CD42-2E4C-058E-63683D7451E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271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54" name="Google Shape;3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39" name="Google Shape;33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7431BA64-EB2F-7334-1B9E-2CF6EC0F345B}"/>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B7EF2C12-B1CF-B50E-8EED-494872A51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BE61D583-985C-527C-2605-90BDD15B24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149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CB5E7EBC-E8EE-B58C-A9B9-FD8D79F68C20}"/>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A2528613-8632-BA96-61FA-CBD55490D9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EF3B2E9B-3F84-4288-57EA-CC2468E3DD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2124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53" name="Google Shape;45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81" name="Google Shape;48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10" name="Google Shape;51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39" name="Google Shape;53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3" name="Google Shape;59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9" name="Google Shape;599;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05" name="Google Shape;60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45" name="Google Shape;64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4" name="Google Shape;664;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CB5970AB-90A2-BC87-D790-42C7C2AF784D}"/>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6F44FC58-F2E7-12D4-F626-49C0DACDDC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4DA47D47-665A-AE0C-6A6E-93DCBA555F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560402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98" name="Google Shape;698;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704" name="Google Shape;704;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2" name="Google Shape;732;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48B5996F-EDC8-1928-8F3E-8D97A610D9C4}"/>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B02C7F8-9643-001F-25B4-334D4BC86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DB631BD-1A57-4BB0-156A-E314FEB7E2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0886118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04" name="Google Shape;80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10" name="Google Shape;81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7" name="Google Shape;817;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D7E12B55-760C-D51E-6B11-E3A022084664}"/>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8AB16239-AD9E-DCD1-1590-9D96C70772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AA76F230-0623-AEF5-BD33-440E737ABE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1159724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65" name="Google Shape;86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3FE0F7B7-3E92-E016-59F0-4783F2597A8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899D0C40-42A6-10E7-EDF9-2DE0AEA6728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ED09987-1D59-3FCE-77EF-D58028670A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7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053" name="Google Shape;1053;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84812819-65D2-8262-2AB8-1D7431A2A58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4AF04112-A6DA-BB25-2F21-0ACE624FE8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C0F43291-ACF1-BDE7-3725-52356EE056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7354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FE72218A-4886-A9D5-B62B-85B3180B9BFC}"/>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EE0A49FF-A8D9-F4DE-E0D1-B054EA9F14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6C966E80-5630-7A49-F3FF-CC81C12889D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651465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128522B8-974B-496D-0CB9-7170CC4B892B}"/>
            </a:ext>
          </a:extLst>
        </p:cNvPr>
        <p:cNvGrpSpPr/>
        <p:nvPr/>
      </p:nvGrpSpPr>
      <p:grpSpPr>
        <a:xfrm>
          <a:off x="0" y="0"/>
          <a:ext cx="0" cy="0"/>
          <a:chOff x="0" y="0"/>
          <a:chExt cx="0" cy="0"/>
        </a:xfrm>
      </p:grpSpPr>
      <p:sp>
        <p:nvSpPr>
          <p:cNvPr id="1092" name="Google Shape;1092;p90:notes">
            <a:extLst>
              <a:ext uri="{FF2B5EF4-FFF2-40B4-BE49-F238E27FC236}">
                <a16:creationId xmlns:a16="http://schemas.microsoft.com/office/drawing/2014/main" id="{C184C14A-713A-A7B1-7EB1-CC64145C7B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a:extLst>
              <a:ext uri="{FF2B5EF4-FFF2-40B4-BE49-F238E27FC236}">
                <a16:creationId xmlns:a16="http://schemas.microsoft.com/office/drawing/2014/main" id="{0E5CC6BB-BD42-93BB-7072-9D7CD7683E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240211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2" name="Google Shape;1112;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8" name="Google Shape;1118;p9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2A85D1E3-0508-9B6D-4208-3EC1472F975E}"/>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BD6904EE-0883-E8EA-9086-431F0A54F8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DE9BA1E8-9CE8-CCAD-C18F-9F3AB23018A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856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48" name="Google Shape;1148;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B0D87AB6-1AB6-FAAB-74F4-F6CF22872C08}"/>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C0579ACE-F861-6954-E71B-06F04127183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1CE3740-45E4-262C-EFD4-3FCC3AD1E8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41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6EF03BF-C119-B4C9-E598-AB8A3324BCBD}"/>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A36C889-C28D-2E48-7FF7-12DFB0662A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11EFA7A-831A-4007-786C-A06EF19F49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946099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1" name="Google Shape;1181;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7" name="Google Shape;1187;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D11D468-42F1-4EAC-F552-0A3077F5EE99}"/>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23C5A7F-A2BF-A7B9-BC6C-1D4256C80A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6282776-8937-9088-32E6-B6A3CEBD2D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090921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D303803F-996B-A943-AF76-04222065C05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E930E91-B17C-F984-878A-83F6D153A5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C8765C1C-A5BD-481B-FBEB-5A9F6DF329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440091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54D9B7A-7FE4-CE00-7A28-2B5E21966E7B}"/>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E22BFE6-1B77-4911-0C92-5DA9800BCE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0DE758B-C69E-C935-13F9-66F761BEDC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1519366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7EAA84E-DFCA-8DE9-A66A-7D0A44780E16}"/>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01EF40FB-629B-FDBF-6409-17B997ACD1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2CCC411E-C511-C3FF-A672-80DC0E6DB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5303521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6DF84F70-FCC9-0702-C58E-F77946DA67D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B62B2FA-C05F-6FB6-D3C6-D549311DCC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2CFC0F0-D2BA-FA85-06B6-9AF8B66DEE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36131608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94" name="Google Shape;1194;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44625E5B-1FCF-416D-2118-6E8D2B6CD85E}"/>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605F7AFA-C79C-AA66-6BA3-4103DF736F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390CA85B-090B-4C8B-32BC-5289FF1A36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1689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58D15577-2B1B-2DE6-834A-257EA4CD528E}"/>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ABD1F3F9-1F5E-700F-CBA6-D4DCF974D5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A639ADD-E03B-B835-508D-1165BD8FA03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89489710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A18601E-F29A-A533-A858-706B406BB81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7AF8CDD-A622-4674-240C-C30548CFE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A23D8B7-16FF-713A-BB23-46A2E12E0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6962140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1A3F5488-F9CD-97D7-A736-BA86F870AC3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4779B6D-EB73-3C51-D5AD-A7D3C93890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D0FAE353-0478-FF89-B434-FF5A09FCB96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23215373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304382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50894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999746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a:extLst>
            <a:ext uri="{FF2B5EF4-FFF2-40B4-BE49-F238E27FC236}">
              <a16:creationId xmlns:a16="http://schemas.microsoft.com/office/drawing/2014/main" id="{5714BF59-3EC4-A496-E36E-4435D08E315E}"/>
            </a:ext>
          </a:extLst>
        </p:cNvPr>
        <p:cNvGrpSpPr/>
        <p:nvPr/>
      </p:nvGrpSpPr>
      <p:grpSpPr>
        <a:xfrm>
          <a:off x="0" y="0"/>
          <a:ext cx="0" cy="0"/>
          <a:chOff x="0" y="0"/>
          <a:chExt cx="0" cy="0"/>
        </a:xfrm>
      </p:grpSpPr>
      <p:sp>
        <p:nvSpPr>
          <p:cNvPr id="1153" name="Google Shape;1153;p95:notes">
            <a:extLst>
              <a:ext uri="{FF2B5EF4-FFF2-40B4-BE49-F238E27FC236}">
                <a16:creationId xmlns:a16="http://schemas.microsoft.com/office/drawing/2014/main" id="{3DB0E1F2-E11E-7536-C5A6-1C12470CA8A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a:extLst>
              <a:ext uri="{FF2B5EF4-FFF2-40B4-BE49-F238E27FC236}">
                <a16:creationId xmlns:a16="http://schemas.microsoft.com/office/drawing/2014/main" id="{024EE756-2A73-6B81-3434-140B5F58533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2502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CE882C3A-F094-A921-8D74-C106C7557CC6}"/>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6DAF946D-A0C9-33E0-8A16-9A60A6FEDF5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EA571975-7C67-9D47-F071-EC8EA20C76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56466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61506BC4-7623-6AFD-1BFC-B941201B4762}"/>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709657C8-9148-F27F-12F5-BB4943FCA45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CEADCD2E-4FAE-577C-36E8-A31FDB6F81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4768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EAB0E84A-1513-4B94-BCE2-3AA73C6A5D1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3C495E3-FBE1-0816-0298-913DA4103D3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8E65F578-EEC9-AE27-095A-30679F4239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05276910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a:extLst>
            <a:ext uri="{FF2B5EF4-FFF2-40B4-BE49-F238E27FC236}">
              <a16:creationId xmlns:a16="http://schemas.microsoft.com/office/drawing/2014/main" id="{B7637882-0B4C-8138-006D-6C269726E242}"/>
            </a:ext>
          </a:extLst>
        </p:cNvPr>
        <p:cNvGrpSpPr/>
        <p:nvPr/>
      </p:nvGrpSpPr>
      <p:grpSpPr>
        <a:xfrm>
          <a:off x="0" y="0"/>
          <a:ext cx="0" cy="0"/>
          <a:chOff x="0" y="0"/>
          <a:chExt cx="0" cy="0"/>
        </a:xfrm>
      </p:grpSpPr>
      <p:sp>
        <p:nvSpPr>
          <p:cNvPr id="1206" name="Google Shape;1206;p101:notes">
            <a:extLst>
              <a:ext uri="{FF2B5EF4-FFF2-40B4-BE49-F238E27FC236}">
                <a16:creationId xmlns:a16="http://schemas.microsoft.com/office/drawing/2014/main" id="{B6F64FB4-A27D-5041-951B-53CD4B47C2D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a:extLst>
              <a:ext uri="{FF2B5EF4-FFF2-40B4-BE49-F238E27FC236}">
                <a16:creationId xmlns:a16="http://schemas.microsoft.com/office/drawing/2014/main" id="{5BBBE91C-D565-4AF1-4242-9F34661DC0A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911841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13" name="Google Shape;1213;p10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20" name="Google Shape;1220;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42" name="Google Shape;1242;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05" name="Google Shape;1305;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3" name="Google Shape;1333;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latin typeface="Space Grotesk" pitchFamily="2" charset="0"/>
              <a:cs typeface="Space Grotesk" pitchFamily="2"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56" name="Google Shape;1356;p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1"/>
        <p:cNvGrpSpPr/>
        <p:nvPr/>
      </p:nvGrpSpPr>
      <p:grpSpPr>
        <a:xfrm>
          <a:off x="0" y="0"/>
          <a:ext cx="0" cy="0"/>
          <a:chOff x="0" y="0"/>
          <a:chExt cx="0" cy="0"/>
        </a:xfrm>
      </p:grpSpPr>
      <p:sp>
        <p:nvSpPr>
          <p:cNvPr id="1362" name="Google Shape;1362;p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63" name="Google Shape;1363;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_teal">
  <p:cSld name="section_teal">
    <p:bg>
      <p:bgPr>
        <a:solidFill>
          <a:schemeClr val="accent3"/>
        </a:solidFill>
        <a:effectLst/>
      </p:bgPr>
    </p:bg>
    <p:spTree>
      <p:nvGrpSpPr>
        <p:cNvPr id="1" name="Shape 36"/>
        <p:cNvGrpSpPr/>
        <p:nvPr/>
      </p:nvGrpSpPr>
      <p:grpSpPr>
        <a:xfrm>
          <a:off x="0" y="0"/>
          <a:ext cx="0" cy="0"/>
          <a:chOff x="0" y="0"/>
          <a:chExt cx="0" cy="0"/>
        </a:xfrm>
      </p:grpSpPr>
      <p:sp>
        <p:nvSpPr>
          <p:cNvPr id="37" name="Google Shape;37;p7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fault_center">
  <p:cSld name="default_center">
    <p:spTree>
      <p:nvGrpSpPr>
        <p:cNvPr id="1" name="Shape 14"/>
        <p:cNvGrpSpPr/>
        <p:nvPr/>
      </p:nvGrpSpPr>
      <p:grpSpPr>
        <a:xfrm>
          <a:off x="0" y="0"/>
          <a:ext cx="0" cy="0"/>
          <a:chOff x="0" y="0"/>
          <a:chExt cx="0" cy="0"/>
        </a:xfrm>
      </p:grpSpPr>
      <p:sp>
        <p:nvSpPr>
          <p:cNvPr id="15" name="Google Shape;15;p77"/>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_green">
  <p:cSld name="section_green">
    <p:bg>
      <p:bgPr>
        <a:solidFill>
          <a:schemeClr val="accent4"/>
        </a:solidFill>
        <a:effectLst/>
      </p:bgPr>
    </p:bg>
    <p:spTree>
      <p:nvGrpSpPr>
        <p:cNvPr id="1" name="Shape 18"/>
        <p:cNvGrpSpPr/>
        <p:nvPr/>
      </p:nvGrpSpPr>
      <p:grpSpPr>
        <a:xfrm>
          <a:off x="0" y="0"/>
          <a:ext cx="0" cy="0"/>
          <a:chOff x="0" y="0"/>
          <a:chExt cx="0" cy="0"/>
        </a:xfrm>
      </p:grpSpPr>
      <p:sp>
        <p:nvSpPr>
          <p:cNvPr id="19" name="Google Shape;19;p8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_yellow">
  <p:cSld name="section_yellow">
    <p:bg>
      <p:bgPr>
        <a:solidFill>
          <a:schemeClr val="accent5"/>
        </a:solidFill>
        <a:effectLst/>
      </p:bgPr>
    </p:bg>
    <p:spTree>
      <p:nvGrpSpPr>
        <p:cNvPr id="1" name="Shape 20"/>
        <p:cNvGrpSpPr/>
        <p:nvPr/>
      </p:nvGrpSpPr>
      <p:grpSpPr>
        <a:xfrm>
          <a:off x="0" y="0"/>
          <a:ext cx="0" cy="0"/>
          <a:chOff x="0" y="0"/>
          <a:chExt cx="0" cy="0"/>
        </a:xfrm>
      </p:grpSpPr>
      <p:sp>
        <p:nvSpPr>
          <p:cNvPr id="21" name="Google Shape;21;p8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_darkblue">
  <p:cSld name="section_darkblue">
    <p:bg>
      <p:bgPr>
        <a:solidFill>
          <a:schemeClr val="accent1"/>
        </a:solidFill>
        <a:effectLst/>
      </p:bgPr>
    </p:bg>
    <p:spTree>
      <p:nvGrpSpPr>
        <p:cNvPr id="1" name="Shape 22"/>
        <p:cNvGrpSpPr/>
        <p:nvPr/>
      </p:nvGrpSpPr>
      <p:grpSpPr>
        <a:xfrm>
          <a:off x="0" y="0"/>
          <a:ext cx="0" cy="0"/>
          <a:chOff x="0" y="0"/>
          <a:chExt cx="0" cy="0"/>
        </a:xfrm>
      </p:grpSpPr>
      <p:sp>
        <p:nvSpPr>
          <p:cNvPr id="23" name="Google Shape;23;p8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dapr/commun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sv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dapr.io/"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7.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jobs/jobs-overview/" TargetMode="External"/></Relationships>
</file>

<file path=ppt/slides/_rels/slide10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228.png"/><Relationship Id="rId5" Type="http://schemas.openxmlformats.org/officeDocument/2006/relationships/image" Target="../media/image12.png"/><Relationship Id="rId4" Type="http://schemas.openxmlformats.org/officeDocument/2006/relationships/image" Target="../media/image8.png"/></Relationships>
</file>

<file path=ppt/slides/_rels/slide10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9.xml"/><Relationship Id="rId1" Type="http://schemas.openxmlformats.org/officeDocument/2006/relationships/slideLayout" Target="../slideLayouts/slideLayout4.xml"/><Relationship Id="rId4" Type="http://schemas.openxmlformats.org/officeDocument/2006/relationships/hyperlink" Target="https://docs.dapr.io/getting-started/quickstarts/jobs-quickstart/" TargetMode="External"/></Relationships>
</file>

<file path=ppt/slides/_rels/slide10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0.xml"/><Relationship Id="rId1" Type="http://schemas.openxmlformats.org/officeDocument/2006/relationships/slideLayout" Target="../slideLayouts/slideLayout6.xml"/><Relationship Id="rId5" Type="http://schemas.openxmlformats.org/officeDocument/2006/relationships/hyperlink" Target="https://docs.dapr.io/developing-applications/building-blocks/conversation/" TargetMode="External"/><Relationship Id="rId4" Type="http://schemas.openxmlformats.org/officeDocument/2006/relationships/image" Target="../media/image63.svg"/></Relationships>
</file>

<file path=ppt/slides/_rels/slide10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8" Type="http://schemas.openxmlformats.org/officeDocument/2006/relationships/image" Target="../media/image183.png"/><Relationship Id="rId13" Type="http://schemas.openxmlformats.org/officeDocument/2006/relationships/image" Target="../media/image188.svg"/><Relationship Id="rId3" Type="http://schemas.openxmlformats.org/officeDocument/2006/relationships/image" Target="../media/image46.png"/><Relationship Id="rId7" Type="http://schemas.openxmlformats.org/officeDocument/2006/relationships/image" Target="../media/image182.svg"/><Relationship Id="rId12" Type="http://schemas.openxmlformats.org/officeDocument/2006/relationships/image" Target="../media/image187.png"/><Relationship Id="rId2" Type="http://schemas.openxmlformats.org/officeDocument/2006/relationships/notesSlide" Target="../notesSlides/notesSlide91.xml"/><Relationship Id="rId1" Type="http://schemas.openxmlformats.org/officeDocument/2006/relationships/slideLayout" Target="../slideLayouts/slideLayout1.xml"/><Relationship Id="rId6" Type="http://schemas.openxmlformats.org/officeDocument/2006/relationships/image" Target="../media/image181.png"/><Relationship Id="rId11" Type="http://schemas.openxmlformats.org/officeDocument/2006/relationships/image" Target="../media/image186.svg"/><Relationship Id="rId5" Type="http://schemas.openxmlformats.org/officeDocument/2006/relationships/image" Target="../media/image12.png"/><Relationship Id="rId15" Type="http://schemas.openxmlformats.org/officeDocument/2006/relationships/image" Target="../media/image190.svg"/><Relationship Id="rId10" Type="http://schemas.openxmlformats.org/officeDocument/2006/relationships/image" Target="../media/image185.png"/><Relationship Id="rId4" Type="http://schemas.openxmlformats.org/officeDocument/2006/relationships/image" Target="../media/image8.png"/><Relationship Id="rId9" Type="http://schemas.openxmlformats.org/officeDocument/2006/relationships/image" Target="../media/image184.svg"/><Relationship Id="rId14" Type="http://schemas.openxmlformats.org/officeDocument/2006/relationships/image" Target="../media/image189.png"/></Relationships>
</file>

<file path=ppt/slides/_rels/slide10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6.xml"/><Relationship Id="rId5" Type="http://schemas.openxmlformats.org/officeDocument/2006/relationships/hyperlink" Target="https://docs.dapr.io/getting-started/quickstarts/conversation-quickstart/" TargetMode="External"/><Relationship Id="rId4" Type="http://schemas.openxmlformats.org/officeDocument/2006/relationships/image" Target="../media/image63.svg"/></Relationships>
</file>

<file path=ppt/slides/_rels/slide10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hyperlink" Target="https://docs.dapr.io/concepts/security-concept/"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214.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8.png"/></Relationships>
</file>

<file path=ppt/slides/_rels/slide110.xml.rels><?xml version="1.0" encoding="UTF-8" standalone="yes"?>
<Relationships xmlns="http://schemas.openxmlformats.org/package/2006/relationships"><Relationship Id="rId8" Type="http://schemas.openxmlformats.org/officeDocument/2006/relationships/image" Target="../media/image214.png"/><Relationship Id="rId3" Type="http://schemas.openxmlformats.org/officeDocument/2006/relationships/image" Target="../media/image54.png"/><Relationship Id="rId7" Type="http://schemas.openxmlformats.org/officeDocument/2006/relationships/image" Target="../media/image228.png"/><Relationship Id="rId2" Type="http://schemas.openxmlformats.org/officeDocument/2006/relationships/notesSlide" Target="../notesSlides/notesSlide9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51.png"/><Relationship Id="rId4" Type="http://schemas.openxmlformats.org/officeDocument/2006/relationships/image" Target="../media/image162.png"/><Relationship Id="rId9" Type="http://schemas.openxmlformats.org/officeDocument/2006/relationships/image" Target="../media/image217.png"/></Relationships>
</file>

<file path=ppt/slides/_rels/slide111.xml.rels><?xml version="1.0" encoding="UTF-8" standalone="yes"?>
<Relationships xmlns="http://schemas.openxmlformats.org/package/2006/relationships"><Relationship Id="rId8" Type="http://schemas.openxmlformats.org/officeDocument/2006/relationships/image" Target="../media/image229.png"/><Relationship Id="rId3" Type="http://schemas.openxmlformats.org/officeDocument/2006/relationships/image" Target="../media/image40.png"/><Relationship Id="rId7"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3.png"/><Relationship Id="rId10" Type="http://schemas.openxmlformats.org/officeDocument/2006/relationships/image" Target="../media/image51.png"/><Relationship Id="rId4" Type="http://schemas.openxmlformats.org/officeDocument/2006/relationships/image" Target="../media/image42.png"/><Relationship Id="rId9" Type="http://schemas.openxmlformats.org/officeDocument/2006/relationships/image" Target="../media/image225.png"/></Relationships>
</file>

<file path=ppt/slides/_rels/slide1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30.png"/><Relationship Id="rId7" Type="http://schemas.openxmlformats.org/officeDocument/2006/relationships/image" Target="../media/image225.png"/><Relationship Id="rId2" Type="http://schemas.openxmlformats.org/officeDocument/2006/relationships/notesSlide" Target="../notesSlides/notesSlide97.xml"/><Relationship Id="rId1" Type="http://schemas.openxmlformats.org/officeDocument/2006/relationships/slideLayout" Target="../slideLayouts/slideLayout1.xml"/><Relationship Id="rId6" Type="http://schemas.openxmlformats.org/officeDocument/2006/relationships/image" Target="../media/image229.png"/><Relationship Id="rId5" Type="http://schemas.openxmlformats.org/officeDocument/2006/relationships/image" Target="../media/image194.png"/><Relationship Id="rId4" Type="http://schemas.openxmlformats.org/officeDocument/2006/relationships/image" Target="../media/image195.png"/></Relationships>
</file>

<file path=ppt/slides/_rels/slide1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hyperlink" Target="https://docs.dapr.io/concepts/observability-concept/" TargetMode="External"/></Relationships>
</file>

<file path=ppt/slides/_rels/slide114.xml.rels><?xml version="1.0" encoding="UTF-8" standalone="yes"?>
<Relationships xmlns="http://schemas.openxmlformats.org/package/2006/relationships"><Relationship Id="rId8" Type="http://schemas.openxmlformats.org/officeDocument/2006/relationships/image" Target="../media/image235.png"/><Relationship Id="rId13" Type="http://schemas.openxmlformats.org/officeDocument/2006/relationships/image" Target="../media/image4.png"/><Relationship Id="rId3" Type="http://schemas.openxmlformats.org/officeDocument/2006/relationships/image" Target="../media/image49.png"/><Relationship Id="rId7" Type="http://schemas.openxmlformats.org/officeDocument/2006/relationships/image" Target="../media/image234.png"/><Relationship Id="rId12"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1.xml"/><Relationship Id="rId6" Type="http://schemas.openxmlformats.org/officeDocument/2006/relationships/image" Target="../media/image233.png"/><Relationship Id="rId11" Type="http://schemas.openxmlformats.org/officeDocument/2006/relationships/image" Target="../media/image195.png"/><Relationship Id="rId5" Type="http://schemas.openxmlformats.org/officeDocument/2006/relationships/image" Target="../media/image232.png"/><Relationship Id="rId10" Type="http://schemas.openxmlformats.org/officeDocument/2006/relationships/image" Target="../media/image237.png"/><Relationship Id="rId4" Type="http://schemas.openxmlformats.org/officeDocument/2006/relationships/image" Target="../media/image231.png"/><Relationship Id="rId9" Type="http://schemas.openxmlformats.org/officeDocument/2006/relationships/image" Target="../media/image236.png"/><Relationship Id="rId14" Type="http://schemas.openxmlformats.org/officeDocument/2006/relationships/image" Target="../media/image6.png"/></Relationships>
</file>

<file path=ppt/slides/_rels/slide1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hyperlink" Target="https://docs.dapr.io/concepts/resiliency-concept/"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38.png"/><Relationship Id="rId2" Type="http://schemas.openxmlformats.org/officeDocument/2006/relationships/notesSlide" Target="../notesSlides/notesSlide101.xml"/><Relationship Id="rId1" Type="http://schemas.openxmlformats.org/officeDocument/2006/relationships/slideLayout" Target="../slideLayouts/slideLayout1.xml"/><Relationship Id="rId6" Type="http://schemas.openxmlformats.org/officeDocument/2006/relationships/image" Target="../media/image225.png"/><Relationship Id="rId5" Type="http://schemas.openxmlformats.org/officeDocument/2006/relationships/image" Target="../media/image4.png"/><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238.png"/><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image" Target="../media/image225.png"/><Relationship Id="rId5" Type="http://schemas.openxmlformats.org/officeDocument/2006/relationships/image" Target="../media/image5.png"/><Relationship Id="rId4" Type="http://schemas.openxmlformats.org/officeDocument/2006/relationships/image" Target="../media/image1.png"/></Relationships>
</file>

<file path=ppt/slides/_rels/slide118.xml.rels><?xml version="1.0" encoding="UTF-8" standalone="yes"?>
<Relationships xmlns="http://schemas.openxmlformats.org/package/2006/relationships"><Relationship Id="rId8" Type="http://schemas.openxmlformats.org/officeDocument/2006/relationships/image" Target="../media/image239.png"/><Relationship Id="rId3" Type="http://schemas.openxmlformats.org/officeDocument/2006/relationships/image" Target="../media/image50.png"/><Relationship Id="rId7" Type="http://schemas.openxmlformats.org/officeDocument/2006/relationships/image" Target="../media/image8.png"/><Relationship Id="rId2" Type="http://schemas.openxmlformats.org/officeDocument/2006/relationships/notesSlide" Target="../notesSlides/notesSlide103.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38.png"/><Relationship Id="rId4" Type="http://schemas.openxmlformats.org/officeDocument/2006/relationships/image" Target="../media/image225.png"/><Relationship Id="rId9" Type="http://schemas.openxmlformats.org/officeDocument/2006/relationships/image" Target="../media/image60.png"/></Relationships>
</file>

<file path=ppt/slides/_rels/slide1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0.png"/><Relationship Id="rId7" Type="http://schemas.openxmlformats.org/officeDocument/2006/relationships/image" Target="../media/image211.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38.png"/><Relationship Id="rId4" Type="http://schemas.openxmlformats.org/officeDocument/2006/relationships/image" Target="../media/image225.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07.xml"/><Relationship Id="rId1" Type="http://schemas.openxmlformats.org/officeDocument/2006/relationships/slideLayout" Target="../slideLayouts/slideLayout1.xml"/><Relationship Id="rId5" Type="http://schemas.openxmlformats.org/officeDocument/2006/relationships/image" Target="../media/image242.png"/><Relationship Id="rId4" Type="http://schemas.openxmlformats.org/officeDocument/2006/relationships/image" Target="../media/image241.png"/></Relationships>
</file>

<file path=ppt/slides/_rels/slide123.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245.png"/><Relationship Id="rId2" Type="http://schemas.openxmlformats.org/officeDocument/2006/relationships/notesSlide" Target="../notesSlides/notesSlide109.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244.png"/><Relationship Id="rId5" Type="http://schemas.openxmlformats.org/officeDocument/2006/relationships/image" Target="../media/image41.png"/><Relationship Id="rId10" Type="http://schemas.openxmlformats.org/officeDocument/2006/relationships/image" Target="../media/image121.png"/><Relationship Id="rId4" Type="http://schemas.openxmlformats.org/officeDocument/2006/relationships/image" Target="../media/image40.png"/><Relationship Id="rId9" Type="http://schemas.openxmlformats.org/officeDocument/2006/relationships/image" Target="../media/image9.png"/></Relationships>
</file>

<file path=ppt/slides/_rels/slide125.xml.rels><?xml version="1.0" encoding="UTF-8" standalone="yes"?>
<Relationships xmlns="http://schemas.openxmlformats.org/package/2006/relationships"><Relationship Id="rId8" Type="http://schemas.openxmlformats.org/officeDocument/2006/relationships/image" Target="../media/image247.png"/><Relationship Id="rId13" Type="http://schemas.openxmlformats.org/officeDocument/2006/relationships/image" Target="../media/image44.png"/><Relationship Id="rId3" Type="http://schemas.openxmlformats.org/officeDocument/2006/relationships/image" Target="../media/image195.png"/><Relationship Id="rId7" Type="http://schemas.openxmlformats.org/officeDocument/2006/relationships/image" Target="../media/image246.png"/><Relationship Id="rId12" Type="http://schemas.openxmlformats.org/officeDocument/2006/relationships/image" Target="../media/image43.png"/><Relationship Id="rId2" Type="http://schemas.openxmlformats.org/officeDocument/2006/relationships/notesSlide" Target="../notesSlides/notesSlide110.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40.png"/><Relationship Id="rId4" Type="http://schemas.openxmlformats.org/officeDocument/2006/relationships/image" Target="../media/image245.png"/><Relationship Id="rId9" Type="http://schemas.openxmlformats.org/officeDocument/2006/relationships/image" Target="../media/image194.png"/><Relationship Id="rId14" Type="http://schemas.openxmlformats.org/officeDocument/2006/relationships/image" Target="../media/image48.png"/></Relationships>
</file>

<file path=ppt/slides/_rels/slide126.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4.png"/><Relationship Id="rId3" Type="http://schemas.openxmlformats.org/officeDocument/2006/relationships/image" Target="../media/image1.png"/><Relationship Id="rId7" Type="http://schemas.openxmlformats.org/officeDocument/2006/relationships/image" Target="../media/image44.png"/><Relationship Id="rId12" Type="http://schemas.openxmlformats.org/officeDocument/2006/relationships/image" Target="../media/image53.png"/><Relationship Id="rId2" Type="http://schemas.openxmlformats.org/officeDocument/2006/relationships/notesSlide" Target="../notesSlides/notesSlide111.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52.png"/><Relationship Id="rId5" Type="http://schemas.openxmlformats.org/officeDocument/2006/relationships/image" Target="../media/image41.png"/><Relationship Id="rId15" Type="http://schemas.openxmlformats.org/officeDocument/2006/relationships/image" Target="../media/image101.png"/><Relationship Id="rId10" Type="http://schemas.openxmlformats.org/officeDocument/2006/relationships/image" Target="../media/image13.png"/><Relationship Id="rId4" Type="http://schemas.openxmlformats.org/officeDocument/2006/relationships/image" Target="../media/image40.png"/><Relationship Id="rId9" Type="http://schemas.openxmlformats.org/officeDocument/2006/relationships/image" Target="../media/image245.png"/><Relationship Id="rId14" Type="http://schemas.openxmlformats.org/officeDocument/2006/relationships/image" Target="../media/image55.png"/></Relationships>
</file>

<file path=ppt/slides/_rels/slide12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8.png"/><Relationship Id="rId7" Type="http://schemas.openxmlformats.org/officeDocument/2006/relationships/image" Target="../media/image40.png"/><Relationship Id="rId2" Type="http://schemas.openxmlformats.org/officeDocument/2006/relationships/notesSlide" Target="../notesSlides/notesSlide112.xml"/><Relationship Id="rId1" Type="http://schemas.openxmlformats.org/officeDocument/2006/relationships/slideLayout" Target="../slideLayouts/slideLayout1.xml"/><Relationship Id="rId6" Type="http://schemas.openxmlformats.org/officeDocument/2006/relationships/hyperlink" Target="https://docs.dapr.io/operations/hosting/serverless/" TargetMode="External"/><Relationship Id="rId11" Type="http://schemas.openxmlformats.org/officeDocument/2006/relationships/image" Target="../media/image48.png"/><Relationship Id="rId5" Type="http://schemas.openxmlformats.org/officeDocument/2006/relationships/image" Target="../media/image202.jpeg"/><Relationship Id="rId10" Type="http://schemas.openxmlformats.org/officeDocument/2006/relationships/image" Target="../media/image44.png"/><Relationship Id="rId4" Type="http://schemas.openxmlformats.org/officeDocument/2006/relationships/image" Target="../media/image30.png"/><Relationship Id="rId9" Type="http://schemas.openxmlformats.org/officeDocument/2006/relationships/image" Target="../media/image43.png"/></Relationships>
</file>

<file path=ppt/slides/_rels/slide12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docs.dapr.io/operations/hosting/serverless/" TargetMode="External"/><Relationship Id="rId7" Type="http://schemas.openxmlformats.org/officeDocument/2006/relationships/image" Target="../media/image44.png"/><Relationship Id="rId2" Type="http://schemas.openxmlformats.org/officeDocument/2006/relationships/notesSlide" Target="../notesSlides/notesSlide113.xml"/><Relationship Id="rId1" Type="http://schemas.openxmlformats.org/officeDocument/2006/relationships/slideLayout" Target="../slideLayouts/slideLayout1.xml"/><Relationship Id="rId6" Type="http://schemas.openxmlformats.org/officeDocument/2006/relationships/image" Target="../media/image43.png"/><Relationship Id="rId11" Type="http://schemas.openxmlformats.org/officeDocument/2006/relationships/image" Target="../media/image201.png"/><Relationship Id="rId5" Type="http://schemas.openxmlformats.org/officeDocument/2006/relationships/image" Target="../media/image41.png"/><Relationship Id="rId10" Type="http://schemas.openxmlformats.org/officeDocument/2006/relationships/image" Target="../media/image30.png"/><Relationship Id="rId4" Type="http://schemas.openxmlformats.org/officeDocument/2006/relationships/image" Target="../media/image40.png"/><Relationship Id="rId9" Type="http://schemas.openxmlformats.org/officeDocument/2006/relationships/image" Target="../media/image8.png"/></Relationships>
</file>

<file path=ppt/slides/_rels/slide129.xml.rels><?xml version="1.0" encoding="UTF-8" standalone="yes"?>
<Relationships xmlns="http://schemas.openxmlformats.org/package/2006/relationships"><Relationship Id="rId8" Type="http://schemas.openxmlformats.org/officeDocument/2006/relationships/image" Target="../media/image251.png"/><Relationship Id="rId13" Type="http://schemas.openxmlformats.org/officeDocument/2006/relationships/hyperlink" Target="https://twitter.com/daprdev" TargetMode="External"/><Relationship Id="rId3" Type="http://schemas.openxmlformats.org/officeDocument/2006/relationships/image" Target="../media/image248.png"/><Relationship Id="rId7" Type="http://schemas.openxmlformats.org/officeDocument/2006/relationships/image" Target="../media/image250.png"/><Relationship Id="rId12" Type="http://schemas.openxmlformats.org/officeDocument/2006/relationships/hyperlink" Target="https://bit.ly/dapr-discord" TargetMode="External"/><Relationship Id="rId2" Type="http://schemas.openxmlformats.org/officeDocument/2006/relationships/notesSlide" Target="../notesSlides/notesSlide114.xml"/><Relationship Id="rId1" Type="http://schemas.openxmlformats.org/officeDocument/2006/relationships/slideLayout" Target="../slideLayouts/slideLayout1.xml"/><Relationship Id="rId6" Type="http://schemas.openxmlformats.org/officeDocument/2006/relationships/image" Target="../media/image204.png"/><Relationship Id="rId11" Type="http://schemas.openxmlformats.org/officeDocument/2006/relationships/hyperlink" Target="https://bit.ly/dapr-quickstarts" TargetMode="External"/><Relationship Id="rId5" Type="http://schemas.openxmlformats.org/officeDocument/2006/relationships/image" Target="../media/image249.png"/><Relationship Id="rId15" Type="http://schemas.openxmlformats.org/officeDocument/2006/relationships/image" Target="../media/image254.svg"/><Relationship Id="rId10" Type="http://schemas.openxmlformats.org/officeDocument/2006/relationships/hyperlink" Target="https://bit.ly/dapr-youtube" TargetMode="External"/><Relationship Id="rId4" Type="http://schemas.openxmlformats.org/officeDocument/2006/relationships/hyperlink" Target="https://dapr.io/" TargetMode="External"/><Relationship Id="rId9" Type="http://schemas.openxmlformats.org/officeDocument/2006/relationships/image" Target="../media/image252.png"/><Relationship Id="rId14" Type="http://schemas.openxmlformats.org/officeDocument/2006/relationships/image" Target="../media/image25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115.xml"/><Relationship Id="rId1" Type="http://schemas.openxmlformats.org/officeDocument/2006/relationships/slideLayout" Target="../slideLayouts/slideLayout1.xml"/><Relationship Id="rId5" Type="http://schemas.openxmlformats.org/officeDocument/2006/relationships/image" Target="../media/image256.png"/><Relationship Id="rId4" Type="http://schemas.openxmlformats.org/officeDocument/2006/relationships/hyperlink" Target="https://bit.ly/dapr-supporter" TargetMode="External"/></Relationships>
</file>

<file path=ppt/slides/_rels/slide131.xml.rels><?xml version="1.0" encoding="UTF-8" standalone="yes"?>
<Relationships xmlns="http://schemas.openxmlformats.org/package/2006/relationships"><Relationship Id="rId3" Type="http://schemas.openxmlformats.org/officeDocument/2006/relationships/hyperlink" Target="https://www.figma.com/file/fimTyBfSDA7C5nXnsXq69G/Dapr-OSS-design?type=design&amp;node-id=214%3A205&amp;mode=design&amp;t=6tzMOyBYBO1SUPst-1" TargetMode="External"/><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3" Type="http://schemas.openxmlformats.org/officeDocument/2006/relationships/hyperlink" Target="https://fonts.google.com/specimen/Space+Grotesk" TargetMode="External"/><Relationship Id="rId7" Type="http://schemas.openxmlformats.org/officeDocument/2006/relationships/image" Target="../media/image258.png"/><Relationship Id="rId2" Type="http://schemas.openxmlformats.org/officeDocument/2006/relationships/notesSlide" Target="../notesSlides/notesSlide117.xml"/><Relationship Id="rId1" Type="http://schemas.openxmlformats.org/officeDocument/2006/relationships/slideLayout" Target="../slideLayouts/slideLayout8.xml"/><Relationship Id="rId6" Type="http://schemas.openxmlformats.org/officeDocument/2006/relationships/hyperlink" Target="https://www.nerdfonts.com/font-downloads" TargetMode="External"/><Relationship Id="rId5" Type="http://schemas.openxmlformats.org/officeDocument/2006/relationships/hyperlink" Target="https://github.com/ryanoasis/nerd-fonts/releases/download/v3.0.2/CascadiaCode.zip" TargetMode="External"/><Relationship Id="rId4" Type="http://schemas.openxmlformats.org/officeDocument/2006/relationships/image" Target="../media/image257.png"/></Relationships>
</file>

<file path=ppt/slides/_rels/slide133.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57.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119.xml"/><Relationship Id="rId16" Type="http://schemas.openxmlformats.org/officeDocument/2006/relationships/image" Target="../media/image63.svg"/><Relationship Id="rId1" Type="http://schemas.openxmlformats.org/officeDocument/2006/relationships/slideLayout" Target="../slideLayouts/slideLayout8.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62.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61.png"/></Relationships>
</file>

<file path=ppt/slides/_rels/slide135.xml.rels><?xml version="1.0" encoding="UTF-8" standalone="yes"?>
<Relationships xmlns="http://schemas.openxmlformats.org/package/2006/relationships"><Relationship Id="rId13" Type="http://schemas.openxmlformats.org/officeDocument/2006/relationships/image" Target="../media/image263.png"/><Relationship Id="rId18" Type="http://schemas.openxmlformats.org/officeDocument/2006/relationships/image" Target="../media/image268.svg"/><Relationship Id="rId26" Type="http://schemas.openxmlformats.org/officeDocument/2006/relationships/image" Target="../media/image71.svg"/><Relationship Id="rId39" Type="http://schemas.openxmlformats.org/officeDocument/2006/relationships/image" Target="../media/image84.png"/><Relationship Id="rId21" Type="http://schemas.openxmlformats.org/officeDocument/2006/relationships/image" Target="../media/image66.png"/><Relationship Id="rId34" Type="http://schemas.openxmlformats.org/officeDocument/2006/relationships/image" Target="../media/image79.svg"/><Relationship Id="rId42" Type="http://schemas.openxmlformats.org/officeDocument/2006/relationships/image" Target="../media/image87.svg"/><Relationship Id="rId7" Type="http://schemas.openxmlformats.org/officeDocument/2006/relationships/image" Target="../media/image58.png"/><Relationship Id="rId2" Type="http://schemas.openxmlformats.org/officeDocument/2006/relationships/notesSlide" Target="../notesSlides/notesSlide120.xml"/><Relationship Id="rId16" Type="http://schemas.openxmlformats.org/officeDocument/2006/relationships/image" Target="../media/image266.svg"/><Relationship Id="rId20" Type="http://schemas.openxmlformats.org/officeDocument/2006/relationships/image" Target="../media/image65.svg"/><Relationship Id="rId29" Type="http://schemas.openxmlformats.org/officeDocument/2006/relationships/image" Target="../media/image74.png"/><Relationship Id="rId41" Type="http://schemas.openxmlformats.org/officeDocument/2006/relationships/image" Target="../media/image86.png"/><Relationship Id="rId1" Type="http://schemas.openxmlformats.org/officeDocument/2006/relationships/slideLayout" Target="../slideLayouts/slideLayout9.xml"/><Relationship Id="rId6" Type="http://schemas.openxmlformats.org/officeDocument/2006/relationships/image" Target="../media/image193.png"/><Relationship Id="rId11" Type="http://schemas.openxmlformats.org/officeDocument/2006/relationships/image" Target="../media/image262.png"/><Relationship Id="rId24" Type="http://schemas.openxmlformats.org/officeDocument/2006/relationships/image" Target="../media/image69.svg"/><Relationship Id="rId32" Type="http://schemas.openxmlformats.org/officeDocument/2006/relationships/image" Target="../media/image77.svg"/><Relationship Id="rId37" Type="http://schemas.openxmlformats.org/officeDocument/2006/relationships/image" Target="../media/image82.png"/><Relationship Id="rId40" Type="http://schemas.openxmlformats.org/officeDocument/2006/relationships/image" Target="../media/image85.svg"/><Relationship Id="rId5" Type="http://schemas.openxmlformats.org/officeDocument/2006/relationships/image" Target="../media/image191.png"/><Relationship Id="rId15" Type="http://schemas.openxmlformats.org/officeDocument/2006/relationships/image" Target="../media/image265.png"/><Relationship Id="rId23" Type="http://schemas.openxmlformats.org/officeDocument/2006/relationships/image" Target="../media/image68.png"/><Relationship Id="rId28" Type="http://schemas.openxmlformats.org/officeDocument/2006/relationships/image" Target="../media/image73.svg"/><Relationship Id="rId36" Type="http://schemas.openxmlformats.org/officeDocument/2006/relationships/image" Target="../media/image81.svg"/><Relationship Id="rId10" Type="http://schemas.openxmlformats.org/officeDocument/2006/relationships/image" Target="../media/image192.png"/><Relationship Id="rId19" Type="http://schemas.openxmlformats.org/officeDocument/2006/relationships/image" Target="../media/image64.png"/><Relationship Id="rId31" Type="http://schemas.openxmlformats.org/officeDocument/2006/relationships/image" Target="../media/image76.png"/><Relationship Id="rId44" Type="http://schemas.openxmlformats.org/officeDocument/2006/relationships/image" Target="../media/image89.svg"/><Relationship Id="rId4" Type="http://schemas.openxmlformats.org/officeDocument/2006/relationships/image" Target="../media/image59.png"/><Relationship Id="rId9" Type="http://schemas.openxmlformats.org/officeDocument/2006/relationships/image" Target="../media/image261.png"/><Relationship Id="rId14" Type="http://schemas.openxmlformats.org/officeDocument/2006/relationships/image" Target="../media/image264.svg"/><Relationship Id="rId22" Type="http://schemas.openxmlformats.org/officeDocument/2006/relationships/image" Target="../media/image67.svg"/><Relationship Id="rId27" Type="http://schemas.openxmlformats.org/officeDocument/2006/relationships/image" Target="../media/image72.png"/><Relationship Id="rId30" Type="http://schemas.openxmlformats.org/officeDocument/2006/relationships/image" Target="../media/image75.svg"/><Relationship Id="rId35" Type="http://schemas.openxmlformats.org/officeDocument/2006/relationships/image" Target="../media/image80.png"/><Relationship Id="rId43" Type="http://schemas.openxmlformats.org/officeDocument/2006/relationships/image" Target="../media/image88.png"/><Relationship Id="rId8" Type="http://schemas.openxmlformats.org/officeDocument/2006/relationships/image" Target="../media/image260.png"/><Relationship Id="rId3" Type="http://schemas.openxmlformats.org/officeDocument/2006/relationships/image" Target="../media/image222.png"/><Relationship Id="rId12" Type="http://schemas.openxmlformats.org/officeDocument/2006/relationships/image" Target="../media/image60.png"/><Relationship Id="rId17" Type="http://schemas.openxmlformats.org/officeDocument/2006/relationships/image" Target="../media/image267.png"/><Relationship Id="rId25" Type="http://schemas.openxmlformats.org/officeDocument/2006/relationships/image" Target="../media/image70.png"/><Relationship Id="rId33" Type="http://schemas.openxmlformats.org/officeDocument/2006/relationships/image" Target="../media/image78.png"/><Relationship Id="rId38" Type="http://schemas.openxmlformats.org/officeDocument/2006/relationships/image" Target="../media/image83.svg"/></Relationships>
</file>

<file path=ppt/slides/_rels/slide136.xml.rels><?xml version="1.0" encoding="UTF-8" standalone="yes"?>
<Relationships xmlns="http://schemas.openxmlformats.org/package/2006/relationships"><Relationship Id="rId8" Type="http://schemas.openxmlformats.org/officeDocument/2006/relationships/image" Target="../media/image272.png"/><Relationship Id="rId3" Type="http://schemas.openxmlformats.org/officeDocument/2006/relationships/image" Target="../media/image195.png"/><Relationship Id="rId7"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9.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269.png"/><Relationship Id="rId9" Type="http://schemas.openxmlformats.org/officeDocument/2006/relationships/image" Target="../media/image194.png"/></Relationships>
</file>

<file path=ppt/slides/_rels/slide137.xml.rels><?xml version="1.0" encoding="UTF-8" standalone="yes"?>
<Relationships xmlns="http://schemas.openxmlformats.org/package/2006/relationships"><Relationship Id="rId8" Type="http://schemas.openxmlformats.org/officeDocument/2006/relationships/image" Target="../media/image275.png"/><Relationship Id="rId3" Type="http://schemas.openxmlformats.org/officeDocument/2006/relationships/image" Target="../media/image2.png"/><Relationship Id="rId7" Type="http://schemas.openxmlformats.org/officeDocument/2006/relationships/image" Target="../media/image274.png"/><Relationship Id="rId2" Type="http://schemas.openxmlformats.org/officeDocument/2006/relationships/notesSlide" Target="../notesSlides/notesSlide122.xml"/><Relationship Id="rId1" Type="http://schemas.openxmlformats.org/officeDocument/2006/relationships/slideLayout" Target="../slideLayouts/slideLayout9.xml"/><Relationship Id="rId6" Type="http://schemas.openxmlformats.org/officeDocument/2006/relationships/image" Target="../media/image273.png"/><Relationship Id="rId5" Type="http://schemas.openxmlformats.org/officeDocument/2006/relationships/image" Target="../media/image3.png"/><Relationship Id="rId4" Type="http://schemas.openxmlformats.org/officeDocument/2006/relationships/image" Target="../media/image230.png"/><Relationship Id="rId9" Type="http://schemas.openxmlformats.org/officeDocument/2006/relationships/image" Target="../media/image4.png"/></Relationships>
</file>

<file path=ppt/slides/_rels/slide13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78.png"/><Relationship Id="rId3" Type="http://schemas.openxmlformats.org/officeDocument/2006/relationships/image" Target="../media/image12.png"/><Relationship Id="rId7" Type="http://schemas.openxmlformats.org/officeDocument/2006/relationships/image" Target="../media/image208.png"/><Relationship Id="rId12" Type="http://schemas.openxmlformats.org/officeDocument/2006/relationships/image" Target="../media/image277.png"/><Relationship Id="rId2" Type="http://schemas.openxmlformats.org/officeDocument/2006/relationships/notesSlide" Target="../notesSlides/notesSlide123.xml"/><Relationship Id="rId1" Type="http://schemas.openxmlformats.org/officeDocument/2006/relationships/slideLayout" Target="../slideLayouts/slideLayout9.xml"/><Relationship Id="rId6" Type="http://schemas.openxmlformats.org/officeDocument/2006/relationships/image" Target="../media/image211.png"/><Relationship Id="rId11" Type="http://schemas.openxmlformats.org/officeDocument/2006/relationships/image" Target="../media/image276.png"/><Relationship Id="rId5" Type="http://schemas.openxmlformats.org/officeDocument/2006/relationships/image" Target="../media/image9.png"/><Relationship Id="rId10" Type="http://schemas.openxmlformats.org/officeDocument/2006/relationships/image" Target="../media/image245.png"/><Relationship Id="rId4" Type="http://schemas.openxmlformats.org/officeDocument/2006/relationships/image" Target="../media/image210.png"/><Relationship Id="rId9" Type="http://schemas.openxmlformats.org/officeDocument/2006/relationships/image" Target="../media/image205.png"/><Relationship Id="rId14" Type="http://schemas.openxmlformats.org/officeDocument/2006/relationships/image" Target="../media/image279.png"/></Relationships>
</file>

<file path=ppt/slides/_rels/slide139.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image" Target="../media/image280.png"/><Relationship Id="rId7" Type="http://schemas.openxmlformats.org/officeDocument/2006/relationships/image" Target="../media/image281.png"/><Relationship Id="rId2" Type="http://schemas.openxmlformats.org/officeDocument/2006/relationships/notesSlide" Target="../notesSlides/notesSlide124.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220.png"/><Relationship Id="rId4" Type="http://schemas.openxmlformats.org/officeDocument/2006/relationships/image" Target="../media/image221.png"/><Relationship Id="rId9" Type="http://schemas.openxmlformats.org/officeDocument/2006/relationships/image" Target="../media/image283.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8" Type="http://schemas.openxmlformats.org/officeDocument/2006/relationships/image" Target="../media/image288.png"/><Relationship Id="rId3" Type="http://schemas.openxmlformats.org/officeDocument/2006/relationships/image" Target="../media/image284.png"/><Relationship Id="rId7" Type="http://schemas.openxmlformats.org/officeDocument/2006/relationships/image" Target="../media/image287.png"/><Relationship Id="rId2" Type="http://schemas.openxmlformats.org/officeDocument/2006/relationships/notesSlide" Target="../notesSlides/notesSlide125.xml"/><Relationship Id="rId1" Type="http://schemas.openxmlformats.org/officeDocument/2006/relationships/slideLayout" Target="../slideLayouts/slideLayout9.xml"/><Relationship Id="rId6" Type="http://schemas.openxmlformats.org/officeDocument/2006/relationships/image" Target="../media/image286.png"/><Relationship Id="rId5" Type="http://schemas.openxmlformats.org/officeDocument/2006/relationships/image" Target="../media/image285.png"/><Relationship Id="rId4" Type="http://schemas.openxmlformats.org/officeDocument/2006/relationships/image" Target="../media/image6.png"/><Relationship Id="rId9" Type="http://schemas.openxmlformats.org/officeDocument/2006/relationships/image" Target="../media/image289.png"/></Relationships>
</file>

<file path=ppt/slides/_rels/slide141.xml.rels><?xml version="1.0" encoding="UTF-8" standalone="yes"?>
<Relationships xmlns="http://schemas.openxmlformats.org/package/2006/relationships"><Relationship Id="rId8" Type="http://schemas.openxmlformats.org/officeDocument/2006/relationships/image" Target="../media/image239.png"/><Relationship Id="rId3" Type="http://schemas.openxmlformats.org/officeDocument/2006/relationships/image" Target="../media/image290.png"/><Relationship Id="rId7" Type="http://schemas.openxmlformats.org/officeDocument/2006/relationships/image" Target="../media/image294.png"/><Relationship Id="rId2" Type="http://schemas.openxmlformats.org/officeDocument/2006/relationships/notesSlide" Target="../notesSlides/notesSlide126.xml"/><Relationship Id="rId1" Type="http://schemas.openxmlformats.org/officeDocument/2006/relationships/slideLayout" Target="../slideLayouts/slideLayout9.xml"/><Relationship Id="rId6" Type="http://schemas.openxmlformats.org/officeDocument/2006/relationships/image" Target="../media/image293.png"/><Relationship Id="rId5" Type="http://schemas.openxmlformats.org/officeDocument/2006/relationships/image" Target="../media/image292.png"/><Relationship Id="rId4" Type="http://schemas.openxmlformats.org/officeDocument/2006/relationships/image" Target="../media/image291.png"/><Relationship Id="rId9" Type="http://schemas.openxmlformats.org/officeDocument/2006/relationships/image" Target="../media/image295.png"/></Relationships>
</file>

<file path=ppt/slides/_rels/slide142.xml.rels><?xml version="1.0" encoding="UTF-8" standalone="yes"?>
<Relationships xmlns="http://schemas.openxmlformats.org/package/2006/relationships"><Relationship Id="rId8" Type="http://schemas.openxmlformats.org/officeDocument/2006/relationships/image" Target="../media/image298.png"/><Relationship Id="rId3" Type="http://schemas.openxmlformats.org/officeDocument/2006/relationships/image" Target="../media/image49.png"/><Relationship Id="rId7" Type="http://schemas.openxmlformats.org/officeDocument/2006/relationships/image" Target="../media/image297.png"/><Relationship Id="rId2" Type="http://schemas.openxmlformats.org/officeDocument/2006/relationships/notesSlide" Target="../notesSlides/notesSlide127.xml"/><Relationship Id="rId1" Type="http://schemas.openxmlformats.org/officeDocument/2006/relationships/slideLayout" Target="../slideLayouts/slideLayout9.xml"/><Relationship Id="rId6" Type="http://schemas.openxmlformats.org/officeDocument/2006/relationships/image" Target="../media/image296.png"/><Relationship Id="rId5" Type="http://schemas.openxmlformats.org/officeDocument/2006/relationships/image" Target="../media/image51.png"/><Relationship Id="rId4" Type="http://schemas.openxmlformats.org/officeDocument/2006/relationships/image" Target="../media/image50.png"/></Relationships>
</file>

<file path=ppt/slides/_rels/slide143.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90.png"/><Relationship Id="rId7" Type="http://schemas.openxmlformats.org/officeDocument/2006/relationships/image" Target="../media/image214.png"/><Relationship Id="rId2" Type="http://schemas.openxmlformats.org/officeDocument/2006/relationships/notesSlide" Target="../notesSlides/notesSlide128.xml"/><Relationship Id="rId1" Type="http://schemas.openxmlformats.org/officeDocument/2006/relationships/slideLayout" Target="../slideLayouts/slideLayout9.xml"/><Relationship Id="rId6" Type="http://schemas.openxmlformats.org/officeDocument/2006/relationships/image" Target="../media/image238.png"/><Relationship Id="rId5" Type="http://schemas.openxmlformats.org/officeDocument/2006/relationships/image" Target="../media/image92.png"/><Relationship Id="rId4" Type="http://schemas.openxmlformats.org/officeDocument/2006/relationships/image" Target="../media/image91.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8" Type="http://schemas.openxmlformats.org/officeDocument/2006/relationships/image" Target="../media/image304.png"/><Relationship Id="rId3" Type="http://schemas.openxmlformats.org/officeDocument/2006/relationships/image" Target="../media/image299.png"/><Relationship Id="rId7" Type="http://schemas.openxmlformats.org/officeDocument/2006/relationships/image" Target="../media/image303.png"/><Relationship Id="rId2" Type="http://schemas.openxmlformats.org/officeDocument/2006/relationships/notesSlide" Target="../notesSlides/notesSlide130.xml"/><Relationship Id="rId1" Type="http://schemas.openxmlformats.org/officeDocument/2006/relationships/slideLayout" Target="../slideLayouts/slideLayout9.xml"/><Relationship Id="rId6" Type="http://schemas.openxmlformats.org/officeDocument/2006/relationships/image" Target="../media/image302.png"/><Relationship Id="rId5" Type="http://schemas.openxmlformats.org/officeDocument/2006/relationships/image" Target="../media/image301.png"/><Relationship Id="rId10" Type="http://schemas.openxmlformats.org/officeDocument/2006/relationships/image" Target="../media/image306.png"/><Relationship Id="rId4" Type="http://schemas.openxmlformats.org/officeDocument/2006/relationships/image" Target="../media/image300.png"/><Relationship Id="rId9" Type="http://schemas.openxmlformats.org/officeDocument/2006/relationships/image" Target="../media/image305.png"/></Relationships>
</file>

<file path=ppt/slides/_rels/slide146.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notesSlide" Target="../notesSlides/notesSlide131.xml"/><Relationship Id="rId1" Type="http://schemas.openxmlformats.org/officeDocument/2006/relationships/slideLayout" Target="../slideLayouts/slideLayout9.xml"/><Relationship Id="rId5" Type="http://schemas.openxmlformats.org/officeDocument/2006/relationships/image" Target="../media/image307.png"/><Relationship Id="rId4" Type="http://schemas.openxmlformats.org/officeDocument/2006/relationships/image" Target="../media/image8.png"/></Relationships>
</file>

<file path=ppt/slides/_rels/slide147.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notesSlide" Target="../notesSlides/notesSlide132.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48.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notesSlide" Target="../notesSlides/notesSlide133.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4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34.xml"/><Relationship Id="rId1" Type="http://schemas.openxmlformats.org/officeDocument/2006/relationships/slideLayout" Target="../slideLayouts/slideLayout9.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150.xml.rels><?xml version="1.0" encoding="UTF-8" standalone="yes"?>
<Relationships xmlns="http://schemas.openxmlformats.org/package/2006/relationships"><Relationship Id="rId13" Type="http://schemas.openxmlformats.org/officeDocument/2006/relationships/image" Target="../media/image243.png"/><Relationship Id="rId18" Type="http://schemas.openxmlformats.org/officeDocument/2006/relationships/image" Target="../media/image240.png"/><Relationship Id="rId26" Type="http://schemas.openxmlformats.org/officeDocument/2006/relationships/image" Target="../media/image324.png"/><Relationship Id="rId39" Type="http://schemas.openxmlformats.org/officeDocument/2006/relationships/image" Target="../media/image21.png"/><Relationship Id="rId21" Type="http://schemas.openxmlformats.org/officeDocument/2006/relationships/image" Target="../media/image23.png"/><Relationship Id="rId34" Type="http://schemas.openxmlformats.org/officeDocument/2006/relationships/image" Target="../media/image332.png"/><Relationship Id="rId42" Type="http://schemas.openxmlformats.org/officeDocument/2006/relationships/image" Target="../media/image334.png"/><Relationship Id="rId47" Type="http://schemas.openxmlformats.org/officeDocument/2006/relationships/image" Target="../media/image226.png"/><Relationship Id="rId50" Type="http://schemas.openxmlformats.org/officeDocument/2006/relationships/image" Target="../media/image224.svg"/><Relationship Id="rId7" Type="http://schemas.openxmlformats.org/officeDocument/2006/relationships/image" Target="../media/image27.png"/><Relationship Id="rId2" Type="http://schemas.openxmlformats.org/officeDocument/2006/relationships/notesSlide" Target="../notesSlides/notesSlide135.xml"/><Relationship Id="rId16" Type="http://schemas.openxmlformats.org/officeDocument/2006/relationships/image" Target="../media/image318.png"/><Relationship Id="rId29" Type="http://schemas.openxmlformats.org/officeDocument/2006/relationships/image" Target="../media/image327.png"/><Relationship Id="rId11" Type="http://schemas.openxmlformats.org/officeDocument/2006/relationships/image" Target="../media/image315.png"/><Relationship Id="rId24" Type="http://schemas.openxmlformats.org/officeDocument/2006/relationships/image" Target="../media/image322.png"/><Relationship Id="rId32" Type="http://schemas.openxmlformats.org/officeDocument/2006/relationships/image" Target="../media/image330.png"/><Relationship Id="rId37" Type="http://schemas.openxmlformats.org/officeDocument/2006/relationships/hyperlink" Target="about:blank" TargetMode="External"/><Relationship Id="rId40" Type="http://schemas.openxmlformats.org/officeDocument/2006/relationships/image" Target="../media/image333.png"/><Relationship Id="rId45" Type="http://schemas.openxmlformats.org/officeDocument/2006/relationships/image" Target="../media/image229.png"/><Relationship Id="rId5" Type="http://schemas.openxmlformats.org/officeDocument/2006/relationships/image" Target="../media/image311.png"/><Relationship Id="rId15" Type="http://schemas.openxmlformats.org/officeDocument/2006/relationships/image" Target="../media/image317.png"/><Relationship Id="rId23" Type="http://schemas.openxmlformats.org/officeDocument/2006/relationships/image" Target="../media/image28.png"/><Relationship Id="rId28" Type="http://schemas.openxmlformats.org/officeDocument/2006/relationships/image" Target="../media/image326.png"/><Relationship Id="rId36" Type="http://schemas.openxmlformats.org/officeDocument/2006/relationships/image" Target="../media/image217.png"/><Relationship Id="rId49" Type="http://schemas.openxmlformats.org/officeDocument/2006/relationships/image" Target="../media/image223.png"/><Relationship Id="rId10" Type="http://schemas.openxmlformats.org/officeDocument/2006/relationships/image" Target="../media/image314.png"/><Relationship Id="rId19" Type="http://schemas.openxmlformats.org/officeDocument/2006/relationships/image" Target="../media/image319.png"/><Relationship Id="rId31" Type="http://schemas.openxmlformats.org/officeDocument/2006/relationships/image" Target="../media/image329.png"/><Relationship Id="rId44" Type="http://schemas.openxmlformats.org/officeDocument/2006/relationships/image" Target="../media/image247.png"/><Relationship Id="rId4" Type="http://schemas.openxmlformats.org/officeDocument/2006/relationships/image" Target="../media/image310.png"/><Relationship Id="rId9" Type="http://schemas.openxmlformats.org/officeDocument/2006/relationships/image" Target="../media/image17.png"/><Relationship Id="rId14" Type="http://schemas.openxmlformats.org/officeDocument/2006/relationships/image" Target="../media/image18.png"/><Relationship Id="rId22" Type="http://schemas.openxmlformats.org/officeDocument/2006/relationships/image" Target="../media/image321.png"/><Relationship Id="rId27" Type="http://schemas.openxmlformats.org/officeDocument/2006/relationships/image" Target="../media/image325.png"/><Relationship Id="rId30" Type="http://schemas.openxmlformats.org/officeDocument/2006/relationships/image" Target="../media/image328.png"/><Relationship Id="rId35" Type="http://schemas.openxmlformats.org/officeDocument/2006/relationships/image" Target="../media/image218.png"/><Relationship Id="rId43" Type="http://schemas.openxmlformats.org/officeDocument/2006/relationships/image" Target="../media/image241.png"/><Relationship Id="rId48" Type="http://schemas.openxmlformats.org/officeDocument/2006/relationships/image" Target="../media/image227.svg"/><Relationship Id="rId8" Type="http://schemas.openxmlformats.org/officeDocument/2006/relationships/image" Target="../media/image313.png"/><Relationship Id="rId3" Type="http://schemas.openxmlformats.org/officeDocument/2006/relationships/image" Target="../media/image309.png"/><Relationship Id="rId12" Type="http://schemas.openxmlformats.org/officeDocument/2006/relationships/image" Target="../media/image316.png"/><Relationship Id="rId17" Type="http://schemas.openxmlformats.org/officeDocument/2006/relationships/image" Target="../media/image19.png"/><Relationship Id="rId25" Type="http://schemas.openxmlformats.org/officeDocument/2006/relationships/image" Target="../media/image323.png"/><Relationship Id="rId33" Type="http://schemas.openxmlformats.org/officeDocument/2006/relationships/image" Target="../media/image331.png"/><Relationship Id="rId38" Type="http://schemas.openxmlformats.org/officeDocument/2006/relationships/image" Target="../media/image20.png"/><Relationship Id="rId46" Type="http://schemas.openxmlformats.org/officeDocument/2006/relationships/image" Target="../media/image225.png"/><Relationship Id="rId20" Type="http://schemas.openxmlformats.org/officeDocument/2006/relationships/image" Target="../media/image320.png"/><Relationship Id="rId41" Type="http://schemas.openxmlformats.org/officeDocument/2006/relationships/image" Target="../media/image22.png"/><Relationship Id="rId1" Type="http://schemas.openxmlformats.org/officeDocument/2006/relationships/slideLayout" Target="../slideLayouts/slideLayout9.xml"/><Relationship Id="rId6" Type="http://schemas.openxmlformats.org/officeDocument/2006/relationships/image" Target="../media/image312.png"/></Relationships>
</file>

<file path=ppt/slides/_rels/slide151.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36.xml"/><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202.jpeg"/><Relationship Id="rId4" Type="http://schemas.openxmlformats.org/officeDocument/2006/relationships/image" Target="../media/image53.png"/><Relationship Id="rId9" Type="http://schemas.openxmlformats.org/officeDocument/2006/relationships/image" Target="../media/image201.png"/></Relationships>
</file>

<file path=ppt/slides/_rels/slide152.xml.rels><?xml version="1.0" encoding="UTF-8" standalone="yes"?>
<Relationships xmlns="http://schemas.openxmlformats.org/package/2006/relationships"><Relationship Id="rId26" Type="http://schemas.openxmlformats.org/officeDocument/2006/relationships/image" Target="../media/image336.png"/><Relationship Id="rId21" Type="http://schemas.openxmlformats.org/officeDocument/2006/relationships/image" Target="../media/image129.png"/><Relationship Id="rId42" Type="http://schemas.openxmlformats.org/officeDocument/2006/relationships/image" Target="../media/image16.svg"/><Relationship Id="rId47" Type="http://schemas.openxmlformats.org/officeDocument/2006/relationships/image" Target="../media/image340.png"/><Relationship Id="rId63" Type="http://schemas.openxmlformats.org/officeDocument/2006/relationships/image" Target="../media/image134.png"/><Relationship Id="rId68" Type="http://schemas.openxmlformats.org/officeDocument/2006/relationships/image" Target="../media/image139.svg"/><Relationship Id="rId7" Type="http://schemas.openxmlformats.org/officeDocument/2006/relationships/image" Target="../media/image116.png"/><Relationship Id="rId71" Type="http://schemas.openxmlformats.org/officeDocument/2006/relationships/image" Target="../media/image142.png"/><Relationship Id="rId2" Type="http://schemas.openxmlformats.org/officeDocument/2006/relationships/notesSlide" Target="../notesSlides/notesSlide137.xml"/><Relationship Id="rId16" Type="http://schemas.openxmlformats.org/officeDocument/2006/relationships/image" Target="../media/image124.png"/><Relationship Id="rId29" Type="http://schemas.openxmlformats.org/officeDocument/2006/relationships/image" Target="../media/image231.png"/><Relationship Id="rId11" Type="http://schemas.openxmlformats.org/officeDocument/2006/relationships/image" Target="../media/image120.png"/><Relationship Id="rId24" Type="http://schemas.openxmlformats.org/officeDocument/2006/relationships/image" Target="../media/image132.png"/><Relationship Id="rId32" Type="http://schemas.openxmlformats.org/officeDocument/2006/relationships/image" Target="../media/image234.png"/><Relationship Id="rId37" Type="http://schemas.openxmlformats.org/officeDocument/2006/relationships/image" Target="../media/image338.png"/><Relationship Id="rId40" Type="http://schemas.openxmlformats.org/officeDocument/2006/relationships/image" Target="../media/image103.svg"/><Relationship Id="rId45" Type="http://schemas.openxmlformats.org/officeDocument/2006/relationships/image" Target="../media/image106.png"/><Relationship Id="rId53" Type="http://schemas.openxmlformats.org/officeDocument/2006/relationships/image" Target="../media/image346.png"/><Relationship Id="rId58" Type="http://schemas.openxmlformats.org/officeDocument/2006/relationships/image" Target="../media/image349.svg"/><Relationship Id="rId66" Type="http://schemas.openxmlformats.org/officeDocument/2006/relationships/image" Target="../media/image137.svg"/><Relationship Id="rId5" Type="http://schemas.openxmlformats.org/officeDocument/2006/relationships/image" Target="../media/image115.png"/><Relationship Id="rId61" Type="http://schemas.openxmlformats.org/officeDocument/2006/relationships/image" Target="../media/image110.png"/><Relationship Id="rId19" Type="http://schemas.openxmlformats.org/officeDocument/2006/relationships/image" Target="../media/image127.png"/><Relationship Id="rId14" Type="http://schemas.openxmlformats.org/officeDocument/2006/relationships/image" Target="../media/image122.png"/><Relationship Id="rId22" Type="http://schemas.openxmlformats.org/officeDocument/2006/relationships/image" Target="../media/image130.png"/><Relationship Id="rId27" Type="http://schemas.openxmlformats.org/officeDocument/2006/relationships/image" Target="../media/image242.png"/><Relationship Id="rId30" Type="http://schemas.openxmlformats.org/officeDocument/2006/relationships/image" Target="../media/image232.png"/><Relationship Id="rId35" Type="http://schemas.openxmlformats.org/officeDocument/2006/relationships/image" Target="../media/image237.png"/><Relationship Id="rId43" Type="http://schemas.openxmlformats.org/officeDocument/2006/relationships/image" Target="../media/image104.png"/><Relationship Id="rId48" Type="http://schemas.openxmlformats.org/officeDocument/2006/relationships/image" Target="../media/image341.svg"/><Relationship Id="rId56" Type="http://schemas.openxmlformats.org/officeDocument/2006/relationships/image" Target="../media/image179.svg"/><Relationship Id="rId64" Type="http://schemas.openxmlformats.org/officeDocument/2006/relationships/image" Target="../media/image135.svg"/><Relationship Id="rId69" Type="http://schemas.openxmlformats.org/officeDocument/2006/relationships/image" Target="../media/image140.png"/><Relationship Id="rId8" Type="http://schemas.openxmlformats.org/officeDocument/2006/relationships/image" Target="../media/image117.png"/><Relationship Id="rId51" Type="http://schemas.openxmlformats.org/officeDocument/2006/relationships/image" Target="../media/image344.png"/><Relationship Id="rId72" Type="http://schemas.openxmlformats.org/officeDocument/2006/relationships/image" Target="../media/image143.svg"/><Relationship Id="rId3" Type="http://schemas.openxmlformats.org/officeDocument/2006/relationships/image" Target="../media/image113.png"/><Relationship Id="rId12" Type="http://schemas.openxmlformats.org/officeDocument/2006/relationships/image" Target="../media/image121.png"/><Relationship Id="rId17" Type="http://schemas.openxmlformats.org/officeDocument/2006/relationships/image" Target="../media/image125.png"/><Relationship Id="rId25" Type="http://schemas.openxmlformats.org/officeDocument/2006/relationships/image" Target="../media/image133.png"/><Relationship Id="rId33" Type="http://schemas.openxmlformats.org/officeDocument/2006/relationships/image" Target="../media/image235.png"/><Relationship Id="rId38" Type="http://schemas.openxmlformats.org/officeDocument/2006/relationships/image" Target="../media/image339.svg"/><Relationship Id="rId46" Type="http://schemas.openxmlformats.org/officeDocument/2006/relationships/image" Target="../media/image107.svg"/><Relationship Id="rId59" Type="http://schemas.openxmlformats.org/officeDocument/2006/relationships/image" Target="../media/image108.png"/><Relationship Id="rId67" Type="http://schemas.openxmlformats.org/officeDocument/2006/relationships/image" Target="../media/image138.png"/><Relationship Id="rId20" Type="http://schemas.openxmlformats.org/officeDocument/2006/relationships/image" Target="../media/image128.png"/><Relationship Id="rId41" Type="http://schemas.openxmlformats.org/officeDocument/2006/relationships/image" Target="../media/image15.png"/><Relationship Id="rId54" Type="http://schemas.openxmlformats.org/officeDocument/2006/relationships/image" Target="../media/image347.svg"/><Relationship Id="rId62" Type="http://schemas.openxmlformats.org/officeDocument/2006/relationships/image" Target="../media/image111.svg"/><Relationship Id="rId70" Type="http://schemas.openxmlformats.org/officeDocument/2006/relationships/image" Target="../media/image141.svg"/><Relationship Id="rId1" Type="http://schemas.openxmlformats.org/officeDocument/2006/relationships/slideLayout" Target="../slideLayouts/slideLayout9.xml"/><Relationship Id="rId6" Type="http://schemas.openxmlformats.org/officeDocument/2006/relationships/image" Target="../media/image335.png"/><Relationship Id="rId15" Type="http://schemas.openxmlformats.org/officeDocument/2006/relationships/image" Target="../media/image123.png"/><Relationship Id="rId23" Type="http://schemas.openxmlformats.org/officeDocument/2006/relationships/image" Target="../media/image131.png"/><Relationship Id="rId28" Type="http://schemas.openxmlformats.org/officeDocument/2006/relationships/image" Target="../media/image337.png"/><Relationship Id="rId36" Type="http://schemas.openxmlformats.org/officeDocument/2006/relationships/image" Target="../media/image112.png"/><Relationship Id="rId49" Type="http://schemas.openxmlformats.org/officeDocument/2006/relationships/image" Target="../media/image342.png"/><Relationship Id="rId57" Type="http://schemas.openxmlformats.org/officeDocument/2006/relationships/image" Target="../media/image348.png"/><Relationship Id="rId10" Type="http://schemas.openxmlformats.org/officeDocument/2006/relationships/image" Target="../media/image119.png"/><Relationship Id="rId31" Type="http://schemas.openxmlformats.org/officeDocument/2006/relationships/image" Target="../media/image233.png"/><Relationship Id="rId44" Type="http://schemas.openxmlformats.org/officeDocument/2006/relationships/image" Target="../media/image105.svg"/><Relationship Id="rId52" Type="http://schemas.openxmlformats.org/officeDocument/2006/relationships/image" Target="../media/image345.svg"/><Relationship Id="rId60" Type="http://schemas.openxmlformats.org/officeDocument/2006/relationships/image" Target="../media/image109.svg"/><Relationship Id="rId65" Type="http://schemas.openxmlformats.org/officeDocument/2006/relationships/image" Target="../media/image136.png"/><Relationship Id="rId4" Type="http://schemas.openxmlformats.org/officeDocument/2006/relationships/image" Target="../media/image114.png"/><Relationship Id="rId9" Type="http://schemas.openxmlformats.org/officeDocument/2006/relationships/image" Target="../media/image118.png"/><Relationship Id="rId13" Type="http://schemas.openxmlformats.org/officeDocument/2006/relationships/image" Target="../media/image219.png"/><Relationship Id="rId18" Type="http://schemas.openxmlformats.org/officeDocument/2006/relationships/image" Target="../media/image126.png"/><Relationship Id="rId39" Type="http://schemas.openxmlformats.org/officeDocument/2006/relationships/image" Target="../media/image102.png"/><Relationship Id="rId34" Type="http://schemas.openxmlformats.org/officeDocument/2006/relationships/image" Target="../media/image236.png"/><Relationship Id="rId50" Type="http://schemas.openxmlformats.org/officeDocument/2006/relationships/image" Target="../media/image343.svg"/><Relationship Id="rId55" Type="http://schemas.openxmlformats.org/officeDocument/2006/relationships/image" Target="../media/image178.pn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13" Type="http://schemas.openxmlformats.org/officeDocument/2006/relationships/image" Target="../media/image39.png"/><Relationship Id="rId18" Type="http://schemas.openxmlformats.org/officeDocument/2006/relationships/image" Target="../media/image44.png"/><Relationship Id="rId26" Type="http://schemas.openxmlformats.org/officeDocument/2006/relationships/image" Target="../media/image52.png"/><Relationship Id="rId21" Type="http://schemas.openxmlformats.org/officeDocument/2006/relationships/image" Target="../media/image47.png"/><Relationship Id="rId34" Type="http://schemas.openxmlformats.org/officeDocument/2006/relationships/image" Target="../media/image60.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image" Target="../media/image43.png"/><Relationship Id="rId25" Type="http://schemas.openxmlformats.org/officeDocument/2006/relationships/image" Target="../media/image51.png"/><Relationship Id="rId33" Type="http://schemas.openxmlformats.org/officeDocument/2006/relationships/image" Target="../media/image59.png"/><Relationship Id="rId2" Type="http://schemas.openxmlformats.org/officeDocument/2006/relationships/notesSlide" Target="../notesSlides/notesSlide15.xml"/><Relationship Id="rId16" Type="http://schemas.openxmlformats.org/officeDocument/2006/relationships/image" Target="../media/image42.png"/><Relationship Id="rId20" Type="http://schemas.openxmlformats.org/officeDocument/2006/relationships/image" Target="../media/image46.png"/><Relationship Id="rId29"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7.pn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5" Type="http://schemas.openxmlformats.org/officeDocument/2006/relationships/image" Target="../media/image31.png"/><Relationship Id="rId15" Type="http://schemas.openxmlformats.org/officeDocument/2006/relationships/image" Target="../media/image41.png"/><Relationship Id="rId23" Type="http://schemas.openxmlformats.org/officeDocument/2006/relationships/image" Target="../media/image49.png"/><Relationship Id="rId28" Type="http://schemas.openxmlformats.org/officeDocument/2006/relationships/image" Target="../media/image54.png"/><Relationship Id="rId36" Type="http://schemas.openxmlformats.org/officeDocument/2006/relationships/image" Target="../media/image62.png"/><Relationship Id="rId10" Type="http://schemas.openxmlformats.org/officeDocument/2006/relationships/image" Target="../media/image36.png"/><Relationship Id="rId19" Type="http://schemas.openxmlformats.org/officeDocument/2006/relationships/image" Target="../media/image45.png"/><Relationship Id="rId31" Type="http://schemas.openxmlformats.org/officeDocument/2006/relationships/image" Target="../media/image57.png"/><Relationship Id="rId4" Type="http://schemas.openxmlformats.org/officeDocument/2006/relationships/image" Target="../media/image8.png"/><Relationship Id="rId9" Type="http://schemas.openxmlformats.org/officeDocument/2006/relationships/image" Target="../media/image35.pn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png"/><Relationship Id="rId30" Type="http://schemas.openxmlformats.org/officeDocument/2006/relationships/image" Target="../media/image56.png"/><Relationship Id="rId35" Type="http://schemas.openxmlformats.org/officeDocument/2006/relationships/image" Target="../media/image61.png"/><Relationship Id="rId8" Type="http://schemas.openxmlformats.org/officeDocument/2006/relationships/image" Target="../media/image34.png"/><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26" Type="http://schemas.openxmlformats.org/officeDocument/2006/relationships/image" Target="../media/image78.png"/><Relationship Id="rId21" Type="http://schemas.openxmlformats.org/officeDocument/2006/relationships/image" Target="../media/image73.svg"/><Relationship Id="rId42" Type="http://schemas.openxmlformats.org/officeDocument/2006/relationships/image" Target="../media/image94.svg"/><Relationship Id="rId47" Type="http://schemas.openxmlformats.org/officeDocument/2006/relationships/image" Target="../media/image99.png"/><Relationship Id="rId63" Type="http://schemas.openxmlformats.org/officeDocument/2006/relationships/image" Target="../media/image110.png"/><Relationship Id="rId68" Type="http://schemas.openxmlformats.org/officeDocument/2006/relationships/image" Target="../media/image115.png"/><Relationship Id="rId84" Type="http://schemas.openxmlformats.org/officeDocument/2006/relationships/image" Target="../media/image131.png"/><Relationship Id="rId89" Type="http://schemas.openxmlformats.org/officeDocument/2006/relationships/image" Target="../media/image136.png"/><Relationship Id="rId16" Type="http://schemas.openxmlformats.org/officeDocument/2006/relationships/image" Target="../media/image68.png"/><Relationship Id="rId11" Type="http://schemas.openxmlformats.org/officeDocument/2006/relationships/image" Target="../media/image8.png"/><Relationship Id="rId32" Type="http://schemas.openxmlformats.org/officeDocument/2006/relationships/image" Target="../media/image84.png"/><Relationship Id="rId37" Type="http://schemas.openxmlformats.org/officeDocument/2006/relationships/image" Target="../media/image89.svg"/><Relationship Id="rId53" Type="http://schemas.openxmlformats.org/officeDocument/2006/relationships/image" Target="../media/image101.png"/><Relationship Id="rId58" Type="http://schemas.openxmlformats.org/officeDocument/2006/relationships/image" Target="../media/image105.svg"/><Relationship Id="rId74" Type="http://schemas.openxmlformats.org/officeDocument/2006/relationships/image" Target="../media/image121.png"/><Relationship Id="rId79" Type="http://schemas.openxmlformats.org/officeDocument/2006/relationships/image" Target="../media/image126.png"/><Relationship Id="rId5" Type="http://schemas.openxmlformats.org/officeDocument/2006/relationships/image" Target="../media/image33.png"/><Relationship Id="rId90" Type="http://schemas.openxmlformats.org/officeDocument/2006/relationships/image" Target="../media/image137.svg"/><Relationship Id="rId95" Type="http://schemas.openxmlformats.org/officeDocument/2006/relationships/image" Target="../media/image142.png"/><Relationship Id="rId22" Type="http://schemas.openxmlformats.org/officeDocument/2006/relationships/image" Target="../media/image74.png"/><Relationship Id="rId27" Type="http://schemas.openxmlformats.org/officeDocument/2006/relationships/image" Target="../media/image79.svg"/><Relationship Id="rId43" Type="http://schemas.openxmlformats.org/officeDocument/2006/relationships/image" Target="../media/image95.png"/><Relationship Id="rId48" Type="http://schemas.openxmlformats.org/officeDocument/2006/relationships/image" Target="../media/image100.svg"/><Relationship Id="rId64" Type="http://schemas.openxmlformats.org/officeDocument/2006/relationships/image" Target="../media/image111.svg"/><Relationship Id="rId69" Type="http://schemas.openxmlformats.org/officeDocument/2006/relationships/image" Target="../media/image116.png"/><Relationship Id="rId8" Type="http://schemas.openxmlformats.org/officeDocument/2006/relationships/image" Target="../media/image36.png"/><Relationship Id="rId51" Type="http://schemas.openxmlformats.org/officeDocument/2006/relationships/image" Target="../media/image55.png"/><Relationship Id="rId72" Type="http://schemas.openxmlformats.org/officeDocument/2006/relationships/image" Target="../media/image119.png"/><Relationship Id="rId80" Type="http://schemas.openxmlformats.org/officeDocument/2006/relationships/image" Target="../media/image127.png"/><Relationship Id="rId85" Type="http://schemas.openxmlformats.org/officeDocument/2006/relationships/image" Target="../media/image132.png"/><Relationship Id="rId93" Type="http://schemas.openxmlformats.org/officeDocument/2006/relationships/image" Target="../media/image140.png"/><Relationship Id="rId3" Type="http://schemas.openxmlformats.org/officeDocument/2006/relationships/image" Target="../media/image31.png"/><Relationship Id="rId12" Type="http://schemas.openxmlformats.org/officeDocument/2006/relationships/image" Target="../media/image64.png"/><Relationship Id="rId17" Type="http://schemas.openxmlformats.org/officeDocument/2006/relationships/image" Target="../media/image69.svg"/><Relationship Id="rId25" Type="http://schemas.openxmlformats.org/officeDocument/2006/relationships/image" Target="../media/image77.svg"/><Relationship Id="rId33" Type="http://schemas.openxmlformats.org/officeDocument/2006/relationships/image" Target="../media/image85.svg"/><Relationship Id="rId38" Type="http://schemas.openxmlformats.org/officeDocument/2006/relationships/image" Target="../media/image90.png"/><Relationship Id="rId46" Type="http://schemas.openxmlformats.org/officeDocument/2006/relationships/image" Target="../media/image98.svg"/><Relationship Id="rId59" Type="http://schemas.openxmlformats.org/officeDocument/2006/relationships/image" Target="../media/image106.png"/><Relationship Id="rId67" Type="http://schemas.openxmlformats.org/officeDocument/2006/relationships/image" Target="../media/image114.png"/><Relationship Id="rId20" Type="http://schemas.openxmlformats.org/officeDocument/2006/relationships/image" Target="../media/image72.png"/><Relationship Id="rId41" Type="http://schemas.openxmlformats.org/officeDocument/2006/relationships/image" Target="../media/image93.png"/><Relationship Id="rId54" Type="http://schemas.openxmlformats.org/officeDocument/2006/relationships/image" Target="../media/image54.png"/><Relationship Id="rId62" Type="http://schemas.openxmlformats.org/officeDocument/2006/relationships/image" Target="../media/image109.svg"/><Relationship Id="rId70" Type="http://schemas.openxmlformats.org/officeDocument/2006/relationships/image" Target="../media/image117.png"/><Relationship Id="rId75" Type="http://schemas.openxmlformats.org/officeDocument/2006/relationships/image" Target="../media/image122.png"/><Relationship Id="rId83" Type="http://schemas.openxmlformats.org/officeDocument/2006/relationships/image" Target="../media/image130.png"/><Relationship Id="rId88" Type="http://schemas.openxmlformats.org/officeDocument/2006/relationships/image" Target="../media/image135.svg"/><Relationship Id="rId91" Type="http://schemas.openxmlformats.org/officeDocument/2006/relationships/image" Target="../media/image138.png"/><Relationship Id="rId96" Type="http://schemas.openxmlformats.org/officeDocument/2006/relationships/image" Target="../media/image143.svg"/><Relationship Id="rId1" Type="http://schemas.openxmlformats.org/officeDocument/2006/relationships/slideLayout" Target="../slideLayouts/slideLayout1.xml"/><Relationship Id="rId6" Type="http://schemas.openxmlformats.org/officeDocument/2006/relationships/image" Target="../media/image34.png"/><Relationship Id="rId15" Type="http://schemas.openxmlformats.org/officeDocument/2006/relationships/image" Target="../media/image67.svg"/><Relationship Id="rId23" Type="http://schemas.openxmlformats.org/officeDocument/2006/relationships/image" Target="../media/image75.svg"/><Relationship Id="rId28" Type="http://schemas.openxmlformats.org/officeDocument/2006/relationships/image" Target="../media/image80.png"/><Relationship Id="rId36" Type="http://schemas.openxmlformats.org/officeDocument/2006/relationships/image" Target="../media/image88.png"/><Relationship Id="rId49" Type="http://schemas.openxmlformats.org/officeDocument/2006/relationships/image" Target="../media/image52.png"/><Relationship Id="rId57" Type="http://schemas.openxmlformats.org/officeDocument/2006/relationships/image" Target="../media/image104.png"/><Relationship Id="rId10" Type="http://schemas.openxmlformats.org/officeDocument/2006/relationships/image" Target="../media/image38.png"/><Relationship Id="rId31" Type="http://schemas.openxmlformats.org/officeDocument/2006/relationships/image" Target="../media/image83.svg"/><Relationship Id="rId44" Type="http://schemas.openxmlformats.org/officeDocument/2006/relationships/image" Target="../media/image96.svg"/><Relationship Id="rId52" Type="http://schemas.openxmlformats.org/officeDocument/2006/relationships/image" Target="../media/image56.png"/><Relationship Id="rId60" Type="http://schemas.openxmlformats.org/officeDocument/2006/relationships/image" Target="../media/image107.svg"/><Relationship Id="rId65" Type="http://schemas.openxmlformats.org/officeDocument/2006/relationships/image" Target="../media/image112.png"/><Relationship Id="rId73" Type="http://schemas.openxmlformats.org/officeDocument/2006/relationships/image" Target="../media/image120.png"/><Relationship Id="rId78" Type="http://schemas.openxmlformats.org/officeDocument/2006/relationships/image" Target="../media/image125.png"/><Relationship Id="rId81" Type="http://schemas.openxmlformats.org/officeDocument/2006/relationships/image" Target="../media/image128.png"/><Relationship Id="rId86" Type="http://schemas.openxmlformats.org/officeDocument/2006/relationships/image" Target="../media/image133.png"/><Relationship Id="rId94" Type="http://schemas.openxmlformats.org/officeDocument/2006/relationships/image" Target="../media/image141.svg"/><Relationship Id="rId4" Type="http://schemas.openxmlformats.org/officeDocument/2006/relationships/image" Target="../media/image32.png"/><Relationship Id="rId9" Type="http://schemas.openxmlformats.org/officeDocument/2006/relationships/image" Target="../media/image37.png"/><Relationship Id="rId13" Type="http://schemas.openxmlformats.org/officeDocument/2006/relationships/image" Target="../media/image65.svg"/><Relationship Id="rId18" Type="http://schemas.openxmlformats.org/officeDocument/2006/relationships/image" Target="../media/image70.png"/><Relationship Id="rId39" Type="http://schemas.openxmlformats.org/officeDocument/2006/relationships/image" Target="../media/image91.png"/><Relationship Id="rId34" Type="http://schemas.openxmlformats.org/officeDocument/2006/relationships/image" Target="../media/image86.png"/><Relationship Id="rId50" Type="http://schemas.openxmlformats.org/officeDocument/2006/relationships/image" Target="../media/image53.png"/><Relationship Id="rId55" Type="http://schemas.openxmlformats.org/officeDocument/2006/relationships/image" Target="../media/image102.png"/><Relationship Id="rId76" Type="http://schemas.openxmlformats.org/officeDocument/2006/relationships/image" Target="../media/image123.png"/><Relationship Id="rId7" Type="http://schemas.openxmlformats.org/officeDocument/2006/relationships/image" Target="../media/image35.png"/><Relationship Id="rId71" Type="http://schemas.openxmlformats.org/officeDocument/2006/relationships/image" Target="../media/image118.png"/><Relationship Id="rId92" Type="http://schemas.openxmlformats.org/officeDocument/2006/relationships/image" Target="../media/image139.svg"/><Relationship Id="rId2" Type="http://schemas.openxmlformats.org/officeDocument/2006/relationships/notesSlide" Target="../notesSlides/notesSlide16.xml"/><Relationship Id="rId29" Type="http://schemas.openxmlformats.org/officeDocument/2006/relationships/image" Target="../media/image81.svg"/><Relationship Id="rId24" Type="http://schemas.openxmlformats.org/officeDocument/2006/relationships/image" Target="../media/image76.png"/><Relationship Id="rId40" Type="http://schemas.openxmlformats.org/officeDocument/2006/relationships/image" Target="../media/image92.png"/><Relationship Id="rId45" Type="http://schemas.openxmlformats.org/officeDocument/2006/relationships/image" Target="../media/image97.png"/><Relationship Id="rId66" Type="http://schemas.openxmlformats.org/officeDocument/2006/relationships/image" Target="../media/image113.png"/><Relationship Id="rId87" Type="http://schemas.openxmlformats.org/officeDocument/2006/relationships/image" Target="../media/image134.png"/><Relationship Id="rId61" Type="http://schemas.openxmlformats.org/officeDocument/2006/relationships/image" Target="../media/image108.png"/><Relationship Id="rId82" Type="http://schemas.openxmlformats.org/officeDocument/2006/relationships/image" Target="../media/image129.png"/><Relationship Id="rId19" Type="http://schemas.openxmlformats.org/officeDocument/2006/relationships/image" Target="../media/image71.svg"/><Relationship Id="rId14" Type="http://schemas.openxmlformats.org/officeDocument/2006/relationships/image" Target="../media/image66.png"/><Relationship Id="rId30" Type="http://schemas.openxmlformats.org/officeDocument/2006/relationships/image" Target="../media/image82.png"/><Relationship Id="rId35" Type="http://schemas.openxmlformats.org/officeDocument/2006/relationships/image" Target="../media/image87.svg"/><Relationship Id="rId56" Type="http://schemas.openxmlformats.org/officeDocument/2006/relationships/image" Target="../media/image103.svg"/><Relationship Id="rId77" Type="http://schemas.openxmlformats.org/officeDocument/2006/relationships/image" Target="../media/image124.png"/></Relationships>
</file>

<file path=ppt/slides/_rels/slide19.xml.rels><?xml version="1.0" encoding="UTF-8" standalone="yes"?>
<Relationships xmlns="http://schemas.openxmlformats.org/package/2006/relationships"><Relationship Id="rId13" Type="http://schemas.openxmlformats.org/officeDocument/2006/relationships/image" Target="../media/image145.png"/><Relationship Id="rId18" Type="http://schemas.openxmlformats.org/officeDocument/2006/relationships/image" Target="../media/image150.png"/><Relationship Id="rId26" Type="http://schemas.openxmlformats.org/officeDocument/2006/relationships/image" Target="../media/image158.png"/><Relationship Id="rId39" Type="http://schemas.openxmlformats.org/officeDocument/2006/relationships/image" Target="../media/image171.svg"/><Relationship Id="rId21" Type="http://schemas.openxmlformats.org/officeDocument/2006/relationships/image" Target="../media/image153.png"/><Relationship Id="rId34" Type="http://schemas.openxmlformats.org/officeDocument/2006/relationships/image" Target="../media/image166.png"/><Relationship Id="rId42" Type="http://schemas.openxmlformats.org/officeDocument/2006/relationships/image" Target="../media/image174.png"/><Relationship Id="rId47" Type="http://schemas.openxmlformats.org/officeDocument/2006/relationships/image" Target="../media/image62.png"/><Relationship Id="rId50" Type="http://schemas.openxmlformats.org/officeDocument/2006/relationships/image" Target="../media/image179.svg"/><Relationship Id="rId55" Type="http://schemas.openxmlformats.org/officeDocument/2006/relationships/image" Target="../media/image184.svg"/><Relationship Id="rId7" Type="http://schemas.openxmlformats.org/officeDocument/2006/relationships/image" Target="../media/image43.png"/><Relationship Id="rId2" Type="http://schemas.openxmlformats.org/officeDocument/2006/relationships/notesSlide" Target="../notesSlides/notesSlide17.xml"/><Relationship Id="rId16" Type="http://schemas.openxmlformats.org/officeDocument/2006/relationships/image" Target="../media/image148.png"/><Relationship Id="rId29" Type="http://schemas.openxmlformats.org/officeDocument/2006/relationships/image" Target="../media/image161.png"/><Relationship Id="rId11" Type="http://schemas.openxmlformats.org/officeDocument/2006/relationships/image" Target="../media/image48.png"/><Relationship Id="rId24" Type="http://schemas.openxmlformats.org/officeDocument/2006/relationships/image" Target="../media/image156.png"/><Relationship Id="rId32" Type="http://schemas.openxmlformats.org/officeDocument/2006/relationships/image" Target="../media/image164.png"/><Relationship Id="rId37" Type="http://schemas.openxmlformats.org/officeDocument/2006/relationships/image" Target="../media/image169.svg"/><Relationship Id="rId40" Type="http://schemas.openxmlformats.org/officeDocument/2006/relationships/image" Target="../media/image172.png"/><Relationship Id="rId45" Type="http://schemas.openxmlformats.org/officeDocument/2006/relationships/image" Target="../media/image177.svg"/><Relationship Id="rId53" Type="http://schemas.openxmlformats.org/officeDocument/2006/relationships/image" Target="../media/image182.svg"/><Relationship Id="rId58" Type="http://schemas.openxmlformats.org/officeDocument/2006/relationships/image" Target="../media/image187.png"/><Relationship Id="rId5" Type="http://schemas.openxmlformats.org/officeDocument/2006/relationships/image" Target="../media/image40.png"/><Relationship Id="rId61" Type="http://schemas.openxmlformats.org/officeDocument/2006/relationships/image" Target="../media/image190.svg"/><Relationship Id="rId19" Type="http://schemas.openxmlformats.org/officeDocument/2006/relationships/image" Target="../media/image151.png"/><Relationship Id="rId14" Type="http://schemas.openxmlformats.org/officeDocument/2006/relationships/image" Target="../media/image146.png"/><Relationship Id="rId22" Type="http://schemas.openxmlformats.org/officeDocument/2006/relationships/image" Target="../media/image154.png"/><Relationship Id="rId27" Type="http://schemas.openxmlformats.org/officeDocument/2006/relationships/image" Target="../media/image159.png"/><Relationship Id="rId30" Type="http://schemas.openxmlformats.org/officeDocument/2006/relationships/image" Target="../media/image162.png"/><Relationship Id="rId35" Type="http://schemas.openxmlformats.org/officeDocument/2006/relationships/image" Target="../media/image167.png"/><Relationship Id="rId43" Type="http://schemas.openxmlformats.org/officeDocument/2006/relationships/image" Target="../media/image175.svg"/><Relationship Id="rId48" Type="http://schemas.openxmlformats.org/officeDocument/2006/relationships/image" Target="../media/image63.svg"/><Relationship Id="rId56" Type="http://schemas.openxmlformats.org/officeDocument/2006/relationships/image" Target="../media/image185.png"/><Relationship Id="rId8" Type="http://schemas.openxmlformats.org/officeDocument/2006/relationships/image" Target="../media/image45.png"/><Relationship Id="rId51" Type="http://schemas.openxmlformats.org/officeDocument/2006/relationships/image" Target="../media/image180.svg"/><Relationship Id="rId3" Type="http://schemas.openxmlformats.org/officeDocument/2006/relationships/image" Target="../media/image1.png"/><Relationship Id="rId12" Type="http://schemas.openxmlformats.org/officeDocument/2006/relationships/image" Target="../media/image144.png"/><Relationship Id="rId17" Type="http://schemas.openxmlformats.org/officeDocument/2006/relationships/image" Target="../media/image149.png"/><Relationship Id="rId25" Type="http://schemas.openxmlformats.org/officeDocument/2006/relationships/image" Target="../media/image157.png"/><Relationship Id="rId33" Type="http://schemas.openxmlformats.org/officeDocument/2006/relationships/image" Target="../media/image165.png"/><Relationship Id="rId38" Type="http://schemas.openxmlformats.org/officeDocument/2006/relationships/image" Target="../media/image170.png"/><Relationship Id="rId46" Type="http://schemas.openxmlformats.org/officeDocument/2006/relationships/image" Target="../media/image57.png"/><Relationship Id="rId59" Type="http://schemas.openxmlformats.org/officeDocument/2006/relationships/image" Target="../media/image188.svg"/><Relationship Id="rId20" Type="http://schemas.openxmlformats.org/officeDocument/2006/relationships/image" Target="../media/image152.png"/><Relationship Id="rId41" Type="http://schemas.openxmlformats.org/officeDocument/2006/relationships/image" Target="../media/image173.svg"/><Relationship Id="rId54" Type="http://schemas.openxmlformats.org/officeDocument/2006/relationships/image" Target="../media/image183.png"/><Relationship Id="rId1" Type="http://schemas.openxmlformats.org/officeDocument/2006/relationships/slideLayout" Target="../slideLayouts/slideLayout1.xml"/><Relationship Id="rId6" Type="http://schemas.openxmlformats.org/officeDocument/2006/relationships/image" Target="../media/image41.png"/><Relationship Id="rId15" Type="http://schemas.openxmlformats.org/officeDocument/2006/relationships/image" Target="../media/image147.png"/><Relationship Id="rId23" Type="http://schemas.openxmlformats.org/officeDocument/2006/relationships/image" Target="../media/image155.png"/><Relationship Id="rId28" Type="http://schemas.openxmlformats.org/officeDocument/2006/relationships/image" Target="../media/image160.png"/><Relationship Id="rId36" Type="http://schemas.openxmlformats.org/officeDocument/2006/relationships/image" Target="../media/image168.png"/><Relationship Id="rId49" Type="http://schemas.openxmlformats.org/officeDocument/2006/relationships/image" Target="../media/image178.png"/><Relationship Id="rId57" Type="http://schemas.openxmlformats.org/officeDocument/2006/relationships/image" Target="../media/image186.svg"/><Relationship Id="rId10" Type="http://schemas.openxmlformats.org/officeDocument/2006/relationships/image" Target="../media/image47.png"/><Relationship Id="rId31" Type="http://schemas.openxmlformats.org/officeDocument/2006/relationships/image" Target="../media/image163.png"/><Relationship Id="rId44" Type="http://schemas.openxmlformats.org/officeDocument/2006/relationships/image" Target="../media/image176.png"/><Relationship Id="rId52" Type="http://schemas.openxmlformats.org/officeDocument/2006/relationships/image" Target="../media/image181.png"/><Relationship Id="rId60" Type="http://schemas.openxmlformats.org/officeDocument/2006/relationships/image" Target="../media/image189.png"/><Relationship Id="rId4" Type="http://schemas.openxmlformats.org/officeDocument/2006/relationships/image" Target="../media/image39.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2.png"/><Relationship Id="rId18" Type="http://schemas.openxmlformats.org/officeDocument/2006/relationships/image" Target="../media/image58.png"/><Relationship Id="rId3" Type="http://schemas.openxmlformats.org/officeDocument/2006/relationships/image" Target="../media/image59.png"/><Relationship Id="rId7" Type="http://schemas.openxmlformats.org/officeDocument/2006/relationships/image" Target="../media/image60.png"/><Relationship Id="rId12" Type="http://schemas.openxmlformats.org/officeDocument/2006/relationships/image" Target="../media/image47.png"/><Relationship Id="rId17" Type="http://schemas.openxmlformats.org/officeDocument/2006/relationships/image" Target="../media/image195.png"/><Relationship Id="rId2" Type="http://schemas.openxmlformats.org/officeDocument/2006/relationships/notesSlide" Target="../notesSlides/notesSlide19.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192.png"/><Relationship Id="rId11" Type="http://schemas.openxmlformats.org/officeDocument/2006/relationships/image" Target="../media/image48.png"/><Relationship Id="rId5" Type="http://schemas.openxmlformats.org/officeDocument/2006/relationships/image" Target="../media/image191.png"/><Relationship Id="rId15" Type="http://schemas.openxmlformats.org/officeDocument/2006/relationships/image" Target="../media/image194.png"/><Relationship Id="rId10" Type="http://schemas.openxmlformats.org/officeDocument/2006/relationships/image" Target="../media/image43.png"/><Relationship Id="rId19"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41.png"/><Relationship Id="rId14" Type="http://schemas.openxmlformats.org/officeDocument/2006/relationships/image" Target="../media/image193.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14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58.png"/><Relationship Id="rId5" Type="http://schemas.openxmlformats.org/officeDocument/2006/relationships/image" Target="../media/image43.png"/><Relationship Id="rId10" Type="http://schemas.openxmlformats.org/officeDocument/2006/relationships/image" Target="../media/image191.png"/><Relationship Id="rId4" Type="http://schemas.openxmlformats.org/officeDocument/2006/relationships/image" Target="../media/image41.png"/><Relationship Id="rId9" Type="http://schemas.openxmlformats.org/officeDocument/2006/relationships/image" Target="../media/image5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1.png"/><Relationship Id="rId12" Type="http://schemas.openxmlformats.org/officeDocument/2006/relationships/image" Target="../media/image14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151.png"/><Relationship Id="rId5" Type="http://schemas.openxmlformats.org/officeDocument/2006/relationships/image" Target="../media/image43.png"/><Relationship Id="rId15" Type="http://schemas.openxmlformats.org/officeDocument/2006/relationships/image" Target="../media/image58.png"/><Relationship Id="rId10" Type="http://schemas.openxmlformats.org/officeDocument/2006/relationships/image" Target="../media/image159.png"/><Relationship Id="rId4" Type="http://schemas.openxmlformats.org/officeDocument/2006/relationships/image" Target="../media/image41.png"/><Relationship Id="rId9" Type="http://schemas.openxmlformats.org/officeDocument/2006/relationships/image" Target="../media/image4.png"/><Relationship Id="rId14" Type="http://schemas.openxmlformats.org/officeDocument/2006/relationships/image" Target="../media/image191.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15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8.png"/><Relationship Id="rId5" Type="http://schemas.openxmlformats.org/officeDocument/2006/relationships/image" Target="../media/image43.png"/><Relationship Id="rId15" Type="http://schemas.openxmlformats.org/officeDocument/2006/relationships/image" Target="../media/image58.png"/><Relationship Id="rId10" Type="http://schemas.openxmlformats.org/officeDocument/2006/relationships/image" Target="../media/image158.png"/><Relationship Id="rId4" Type="http://schemas.openxmlformats.org/officeDocument/2006/relationships/image" Target="../media/image41.png"/><Relationship Id="rId9" Type="http://schemas.openxmlformats.org/officeDocument/2006/relationships/image" Target="../media/image52.png"/><Relationship Id="rId14" Type="http://schemas.openxmlformats.org/officeDocument/2006/relationships/image" Target="../media/image191.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1.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160.png"/><Relationship Id="rId4" Type="http://schemas.openxmlformats.org/officeDocument/2006/relationships/image" Target="../media/image41.png"/><Relationship Id="rId9" Type="http://schemas.openxmlformats.org/officeDocument/2006/relationships/image" Target="../media/image144.png"/><Relationship Id="rId14" Type="http://schemas.openxmlformats.org/officeDocument/2006/relationships/image" Target="../media/image58.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91.png"/><Relationship Id="rId3" Type="http://schemas.openxmlformats.org/officeDocument/2006/relationships/image" Target="../media/image40.png"/><Relationship Id="rId7" Type="http://schemas.openxmlformats.org/officeDocument/2006/relationships/image" Target="../media/image3.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61.png"/><Relationship Id="rId5" Type="http://schemas.openxmlformats.org/officeDocument/2006/relationships/image" Target="../media/image43.png"/><Relationship Id="rId15" Type="http://schemas.openxmlformats.org/officeDocument/2006/relationships/image" Target="../media/image54.png"/><Relationship Id="rId10" Type="http://schemas.openxmlformats.org/officeDocument/2006/relationships/image" Target="../media/image145.png"/><Relationship Id="rId4" Type="http://schemas.openxmlformats.org/officeDocument/2006/relationships/image" Target="../media/image41.png"/><Relationship Id="rId9" Type="http://schemas.openxmlformats.org/officeDocument/2006/relationships/image" Target="../media/image150.png"/><Relationship Id="rId14" Type="http://schemas.openxmlformats.org/officeDocument/2006/relationships/image" Target="../media/image58.png"/></Relationships>
</file>

<file path=ppt/slides/_rels/slide27.xml.rels><?xml version="1.0" encoding="UTF-8" standalone="yes"?>
<Relationships xmlns="http://schemas.openxmlformats.org/package/2006/relationships"><Relationship Id="rId8" Type="http://schemas.openxmlformats.org/officeDocument/2006/relationships/image" Target="../media/image202.jpeg"/><Relationship Id="rId3" Type="http://schemas.openxmlformats.org/officeDocument/2006/relationships/image" Target="../media/image197.png"/><Relationship Id="rId7" Type="http://schemas.openxmlformats.org/officeDocument/2006/relationships/image" Target="../media/image201.png"/><Relationship Id="rId2" Type="http://schemas.openxmlformats.org/officeDocument/2006/relationships/image" Target="../media/image196.png"/><Relationship Id="rId1" Type="http://schemas.openxmlformats.org/officeDocument/2006/relationships/slideLayout" Target="../slideLayouts/slideLayout1.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 Id="rId9" Type="http://schemas.openxmlformats.org/officeDocument/2006/relationships/image" Target="../media/image56.png"/></Relationships>
</file>

<file path=ppt/slides/_rels/slide2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10.png"/><Relationship Id="rId3" Type="http://schemas.openxmlformats.org/officeDocument/2006/relationships/image" Target="../media/image9.png"/><Relationship Id="rId7" Type="http://schemas.openxmlformats.org/officeDocument/2006/relationships/image" Target="../media/image206.png"/><Relationship Id="rId12"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05.png"/><Relationship Id="rId11" Type="http://schemas.openxmlformats.org/officeDocument/2006/relationships/image" Target="../media/image209.png"/><Relationship Id="rId5" Type="http://schemas.openxmlformats.org/officeDocument/2006/relationships/image" Target="../media/image204.png"/><Relationship Id="rId10" Type="http://schemas.openxmlformats.org/officeDocument/2006/relationships/image" Target="../media/image208.png"/><Relationship Id="rId4" Type="http://schemas.openxmlformats.org/officeDocument/2006/relationships/image" Target="../media/image203.png"/><Relationship Id="rId9" Type="http://schemas.openxmlformats.org/officeDocument/2006/relationships/image" Target="../media/image207.png"/><Relationship Id="rId14" Type="http://schemas.openxmlformats.org/officeDocument/2006/relationships/image" Target="../media/image211.png"/></Relationships>
</file>

<file path=ppt/slides/_rels/slide2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4.png"/><Relationship Id="rId3" Type="http://schemas.openxmlformats.org/officeDocument/2006/relationships/image" Target="../media/image39.png"/><Relationship Id="rId21" Type="http://schemas.openxmlformats.org/officeDocument/2006/relationships/image" Target="../media/image62.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2.png"/><Relationship Id="rId2" Type="http://schemas.openxmlformats.org/officeDocument/2006/relationships/notesSlide" Target="../notesSlides/notesSlide28.xml"/><Relationship Id="rId16" Type="http://schemas.openxmlformats.org/officeDocument/2006/relationships/image" Target="../media/image1.png"/><Relationship Id="rId20" Type="http://schemas.openxmlformats.org/officeDocument/2006/relationships/image" Target="../media/image61.png"/><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7.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63.svg"/></Relationships>
</file>

<file path=ppt/slides/_rels/slide32.xml.rels><?xml version="1.0" encoding="UTF-8" standalone="yes"?>
<Relationships xmlns="http://schemas.openxmlformats.org/package/2006/relationships"><Relationship Id="rId3" Type="http://schemas.openxmlformats.org/officeDocument/2006/relationships/hyperlink" Target="https://docs.dapr.io/developing-applications/building-blocks/service-invocation/"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208.png"/></Relationships>
</file>

<file path=ppt/slides/_rels/slide3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2.png"/><Relationship Id="rId7" Type="http://schemas.openxmlformats.org/officeDocument/2006/relationships/image" Target="../media/image214.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0.png"/><Relationship Id="rId5" Type="http://schemas.openxmlformats.org/officeDocument/2006/relationships/image" Target="../media/image8.png"/><Relationship Id="rId10" Type="http://schemas.openxmlformats.org/officeDocument/2006/relationships/image" Target="../media/image42.png"/><Relationship Id="rId4" Type="http://schemas.openxmlformats.org/officeDocument/2006/relationships/image" Target="../media/image208.png"/><Relationship Id="rId9" Type="http://schemas.openxmlformats.org/officeDocument/2006/relationships/image" Target="../media/image215.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docs.dapr.io/getting-started/quickstarts/serviceinvocation-quickstart/"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pubsub/pubsub-overview/"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40.png"/><Relationship Id="rId7" Type="http://schemas.openxmlformats.org/officeDocument/2006/relationships/image" Target="../media/image149.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45.png"/><Relationship Id="rId5" Type="http://schemas.openxmlformats.org/officeDocument/2006/relationships/image" Target="../media/image208.png"/><Relationship Id="rId10" Type="http://schemas.openxmlformats.org/officeDocument/2006/relationships/image" Target="../media/image152.png"/><Relationship Id="rId4" Type="http://schemas.openxmlformats.org/officeDocument/2006/relationships/image" Target="../media/image12.png"/><Relationship Id="rId9" Type="http://schemas.openxmlformats.org/officeDocument/2006/relationships/image" Target="../media/image151.png"/></Relationships>
</file>

<file path=ppt/slides/_rels/slide41.xml.rels><?xml version="1.0" encoding="UTF-8" standalone="yes"?>
<Relationships xmlns="http://schemas.openxmlformats.org/package/2006/relationships"><Relationship Id="rId8" Type="http://schemas.openxmlformats.org/officeDocument/2006/relationships/image" Target="../media/image215.png"/><Relationship Id="rId13" Type="http://schemas.openxmlformats.org/officeDocument/2006/relationships/image" Target="../media/image151.png"/><Relationship Id="rId3" Type="http://schemas.openxmlformats.org/officeDocument/2006/relationships/image" Target="../media/image40.png"/><Relationship Id="rId7" Type="http://schemas.openxmlformats.org/officeDocument/2006/relationships/image" Target="../media/image112.png"/><Relationship Id="rId12" Type="http://schemas.openxmlformats.org/officeDocument/2006/relationships/image" Target="../media/image150.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49.png"/><Relationship Id="rId5" Type="http://schemas.openxmlformats.org/officeDocument/2006/relationships/image" Target="../media/image208.png"/><Relationship Id="rId15" Type="http://schemas.openxmlformats.org/officeDocument/2006/relationships/image" Target="../media/image145.png"/><Relationship Id="rId10" Type="http://schemas.openxmlformats.org/officeDocument/2006/relationships/image" Target="../media/image216.png"/><Relationship Id="rId4" Type="http://schemas.openxmlformats.org/officeDocument/2006/relationships/image" Target="../media/image12.png"/><Relationship Id="rId9" Type="http://schemas.openxmlformats.org/officeDocument/2006/relationships/image" Target="../media/image6.png"/><Relationship Id="rId14" Type="http://schemas.openxmlformats.org/officeDocument/2006/relationships/image" Target="../media/image152.png"/></Relationships>
</file>

<file path=ppt/slides/_rels/slide42.xml.rels><?xml version="1.0" encoding="UTF-8" standalone="yes"?>
<Relationships xmlns="http://schemas.openxmlformats.org/package/2006/relationships"><Relationship Id="rId8" Type="http://schemas.openxmlformats.org/officeDocument/2006/relationships/image" Target="../media/image145.png"/><Relationship Id="rId13" Type="http://schemas.openxmlformats.org/officeDocument/2006/relationships/image" Target="../media/image215.png"/><Relationship Id="rId3" Type="http://schemas.openxmlformats.org/officeDocument/2006/relationships/image" Target="../media/image40.png"/><Relationship Id="rId7" Type="http://schemas.openxmlformats.org/officeDocument/2006/relationships/image" Target="../media/image152.png"/><Relationship Id="rId12" Type="http://schemas.openxmlformats.org/officeDocument/2006/relationships/image" Target="../media/image11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50.png"/><Relationship Id="rId11" Type="http://schemas.openxmlformats.org/officeDocument/2006/relationships/image" Target="../media/image8.png"/><Relationship Id="rId5" Type="http://schemas.openxmlformats.org/officeDocument/2006/relationships/image" Target="../media/image149.png"/><Relationship Id="rId15" Type="http://schemas.openxmlformats.org/officeDocument/2006/relationships/image" Target="../media/image216.png"/><Relationship Id="rId10" Type="http://schemas.openxmlformats.org/officeDocument/2006/relationships/image" Target="../media/image208.png"/><Relationship Id="rId4" Type="http://schemas.openxmlformats.org/officeDocument/2006/relationships/image" Target="../media/image151.png"/><Relationship Id="rId9" Type="http://schemas.openxmlformats.org/officeDocument/2006/relationships/image" Target="../media/image12.png"/><Relationship Id="rId1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https://docs.dapr.io/getting-started/quickstarts/pubsub-quickstart/" TargetMode="External"/><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tate-management/state-management-overview"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43.png"/><Relationship Id="rId7" Type="http://schemas.openxmlformats.org/officeDocument/2006/relationships/image" Target="../media/image144.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48.png"/><Relationship Id="rId5" Type="http://schemas.openxmlformats.org/officeDocument/2006/relationships/image" Target="../media/image12.png"/><Relationship Id="rId10" Type="http://schemas.openxmlformats.org/officeDocument/2006/relationships/image" Target="../media/image147.png"/><Relationship Id="rId4" Type="http://schemas.openxmlformats.org/officeDocument/2006/relationships/image" Target="../media/image8.png"/><Relationship Id="rId9" Type="http://schemas.openxmlformats.org/officeDocument/2006/relationships/image" Target="../media/image146.png"/></Relationships>
</file>

<file path=ppt/slides/_rels/slide48.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image" Target="../media/image43.png"/><Relationship Id="rId7" Type="http://schemas.openxmlformats.org/officeDocument/2006/relationships/image" Target="../media/image144.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48.png"/><Relationship Id="rId5" Type="http://schemas.openxmlformats.org/officeDocument/2006/relationships/image" Target="../media/image12.png"/><Relationship Id="rId10" Type="http://schemas.openxmlformats.org/officeDocument/2006/relationships/image" Target="../media/image147.png"/><Relationship Id="rId4" Type="http://schemas.openxmlformats.org/officeDocument/2006/relationships/image" Target="../media/image8.png"/><Relationship Id="rId9" Type="http://schemas.openxmlformats.org/officeDocument/2006/relationships/image" Target="../media/image146.png"/></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hyperlink" Target="https://docs.dapr.io/getting-started/quickstarts/statemanagement-quickstart/"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workflow/"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4.png"/><Relationship Id="rId7" Type="http://schemas.openxmlformats.org/officeDocument/2006/relationships/image" Target="../media/image193.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191.png"/></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193.png"/></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193.png"/><Relationship Id="rId4" Type="http://schemas.openxmlformats.org/officeDocument/2006/relationships/image" Target="../media/image217.png"/></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5.png"/></Relationships>
</file>

<file path=ppt/slides/_rels/slide64.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configuration/"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219.png"/><Relationship Id="rId5" Type="http://schemas.openxmlformats.org/officeDocument/2006/relationships/image" Target="../media/image12.png"/><Relationship Id="rId4" Type="http://schemas.openxmlformats.org/officeDocument/2006/relationships/image" Target="../media/image8.png"/></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116.png"/><Relationship Id="rId5" Type="http://schemas.openxmlformats.org/officeDocument/2006/relationships/image" Target="../media/image12.png"/><Relationship Id="rId4" Type="http://schemas.openxmlformats.org/officeDocument/2006/relationships/image" Target="../media/image8.png"/></Relationships>
</file>

<file path=ppt/slides/_rels/slide72.xml.rels><?xml version="1.0" encoding="UTF-8" standalone="yes"?>
<Relationships xmlns="http://schemas.openxmlformats.org/package/2006/relationships"><Relationship Id="rId3" Type="http://schemas.openxmlformats.org/officeDocument/2006/relationships/hyperlink" Target="https://docs.dapr.io/getting-started/quickstarts/bindings-quickstart/" TargetMode="External"/><Relationship Id="rId2" Type="http://schemas.openxmlformats.org/officeDocument/2006/relationships/notesSlide" Target="../notesSlides/notesSlide64.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7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ecrets/secrets-overview/" TargetMode="External"/></Relationships>
</file>

<file path=ppt/slides/_rels/slide7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41.png"/><Relationship Id="rId7" Type="http://schemas.openxmlformats.org/officeDocument/2006/relationships/image" Target="../media/image158.pn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62.png"/><Relationship Id="rId5" Type="http://schemas.openxmlformats.org/officeDocument/2006/relationships/image" Target="../media/image8.png"/><Relationship Id="rId10" Type="http://schemas.openxmlformats.org/officeDocument/2006/relationships/image" Target="../media/image161.png"/><Relationship Id="rId4" Type="http://schemas.openxmlformats.org/officeDocument/2006/relationships/image" Target="../media/image220.png"/><Relationship Id="rId9" Type="http://schemas.openxmlformats.org/officeDocument/2006/relationships/image" Target="../media/image160.png"/></Relationships>
</file>

<file path=ppt/slides/_rels/slide7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hyperlink" Target="https://docs.dapr.io/getting-started/quickstarts/secrets-quickstart/" TargetMode="External"/><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7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configuration/" TargetMode="External"/></Relationships>
</file>

<file path=ppt/slides/_rels/slide7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48.png"/><Relationship Id="rId7" Type="http://schemas.openxmlformats.org/officeDocument/2006/relationships/image" Target="../media/image164.png"/><Relationship Id="rId2" Type="http://schemas.openxmlformats.org/officeDocument/2006/relationships/notesSlide" Target="../notesSlides/notesSlide70.xml"/><Relationship Id="rId1" Type="http://schemas.openxmlformats.org/officeDocument/2006/relationships/slideLayout" Target="../slideLayouts/slideLayout1.xml"/><Relationship Id="rId6" Type="http://schemas.openxmlformats.org/officeDocument/2006/relationships/image" Target="../media/image145.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221.png"/></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hyperlink" Target="https://docs.dapr.io/getting-started/quickstarts/configuration-quickstart/"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8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3.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actors/" TargetMode="External"/></Relationships>
</file>

<file path=ppt/slides/_rels/slide8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image" Target="../media/image217.png"/><Relationship Id="rId5" Type="http://schemas.openxmlformats.org/officeDocument/2006/relationships/image" Target="../media/image3.png"/><Relationship Id="rId4" Type="http://schemas.openxmlformats.org/officeDocument/2006/relationships/image" Target="../media/image195.png"/></Relationships>
</file>

<file path=ppt/slides/_rels/slide8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hyperlink" Target="https://docs.dapr.io/getting-started/quickstarts/actors-quickstart/" TargetMode="External"/><Relationship Id="rId2" Type="http://schemas.openxmlformats.org/officeDocument/2006/relationships/notesSlide" Target="../notesSlides/notesSlide79.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9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0.xml"/><Relationship Id="rId1" Type="http://schemas.openxmlformats.org/officeDocument/2006/relationships/slideLayout" Target="../slideLayouts/slideLayout10.xml"/><Relationship Id="rId4" Type="http://schemas.openxmlformats.org/officeDocument/2006/relationships/hyperlink" Target="https://docs.dapr.io/developing-applications/building-blocks/distributed-lock/" TargetMode="External"/></Relationships>
</file>

<file path=ppt/slides/_rels/slide9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8" Type="http://schemas.openxmlformats.org/officeDocument/2006/relationships/image" Target="../media/image223.png"/><Relationship Id="rId3" Type="http://schemas.openxmlformats.org/officeDocument/2006/relationships/image" Target="../media/image39.png"/><Relationship Id="rId7" Type="http://schemas.openxmlformats.org/officeDocument/2006/relationships/image" Target="../media/image222.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224.svg"/></Relationships>
</file>

<file path=ppt/slides/_rels/slide9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png"/><Relationship Id="rId7" Type="http://schemas.openxmlformats.org/officeDocument/2006/relationships/image" Target="../media/image222.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225.png"/><Relationship Id="rId5" Type="http://schemas.openxmlformats.org/officeDocument/2006/relationships/image" Target="../media/image5.png"/><Relationship Id="rId10" Type="http://schemas.openxmlformats.org/officeDocument/2006/relationships/image" Target="../media/image224.svg"/><Relationship Id="rId4" Type="http://schemas.openxmlformats.org/officeDocument/2006/relationships/image" Target="../media/image39.png"/><Relationship Id="rId9" Type="http://schemas.openxmlformats.org/officeDocument/2006/relationships/image" Target="../media/image223.png"/></Relationships>
</file>

<file path=ppt/slides/_rels/slide95.xml.rels><?xml version="1.0" encoding="UTF-8" standalone="yes"?>
<Relationships xmlns="http://schemas.openxmlformats.org/package/2006/relationships"><Relationship Id="rId8" Type="http://schemas.openxmlformats.org/officeDocument/2006/relationships/image" Target="../media/image226.png"/><Relationship Id="rId3" Type="http://schemas.openxmlformats.org/officeDocument/2006/relationships/image" Target="../media/image1.png"/><Relationship Id="rId7" Type="http://schemas.openxmlformats.org/officeDocument/2006/relationships/image" Target="../media/image58.png"/><Relationship Id="rId2" Type="http://schemas.openxmlformats.org/officeDocument/2006/relationships/notesSlide" Target="../notesSlides/notesSlide83.xml"/><Relationship Id="rId1" Type="http://schemas.openxmlformats.org/officeDocument/2006/relationships/slideLayout" Target="../slideLayouts/slideLayout1.xml"/><Relationship Id="rId6" Type="http://schemas.openxmlformats.org/officeDocument/2006/relationships/image" Target="../media/image222.png"/><Relationship Id="rId5" Type="http://schemas.openxmlformats.org/officeDocument/2006/relationships/image" Target="../media/image5.png"/><Relationship Id="rId4" Type="http://schemas.openxmlformats.org/officeDocument/2006/relationships/image" Target="../media/image39.png"/><Relationship Id="rId9" Type="http://schemas.openxmlformats.org/officeDocument/2006/relationships/image" Target="../media/image227.svg"/></Relationships>
</file>

<file path=ppt/slides/_rels/slide9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4.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cryptography/" TargetMode="External"/></Relationships>
</file>

<file path=ppt/slides/_rels/slide9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46.png"/><Relationship Id="rId7" Type="http://schemas.openxmlformats.org/officeDocument/2006/relationships/image" Target="../media/image160.png"/><Relationship Id="rId2" Type="http://schemas.openxmlformats.org/officeDocument/2006/relationships/notesSlide" Target="../notesSlides/notesSlide85.xml"/><Relationship Id="rId1" Type="http://schemas.openxmlformats.org/officeDocument/2006/relationships/slideLayout" Target="../slideLayouts/slideLayout1.xml"/><Relationship Id="rId6" Type="http://schemas.openxmlformats.org/officeDocument/2006/relationships/image" Target="../media/image158.png"/><Relationship Id="rId11" Type="http://schemas.openxmlformats.org/officeDocument/2006/relationships/image" Target="../media/image167.png"/><Relationship Id="rId5" Type="http://schemas.openxmlformats.org/officeDocument/2006/relationships/image" Target="../media/image12.png"/><Relationship Id="rId10" Type="http://schemas.openxmlformats.org/officeDocument/2006/relationships/image" Target="../media/image166.png"/><Relationship Id="rId4" Type="http://schemas.openxmlformats.org/officeDocument/2006/relationships/image" Target="../media/image8.png"/><Relationship Id="rId9" Type="http://schemas.openxmlformats.org/officeDocument/2006/relationships/image" Target="../media/image162.png"/></Relationships>
</file>

<file path=ppt/slides/_rels/slide99.xml.rels><?xml version="1.0" encoding="UTF-8" standalone="yes"?>
<Relationships xmlns="http://schemas.openxmlformats.org/package/2006/relationships"><Relationship Id="rId3" Type="http://schemas.openxmlformats.org/officeDocument/2006/relationships/hyperlink" Target="https://docs.dapr.io/getting-started/quickstarts/cryptography-quickstart/" TargetMode="External"/><Relationship Id="rId2" Type="http://schemas.openxmlformats.org/officeDocument/2006/relationships/notesSlide" Target="../notesSlides/notesSlide86.xml"/><Relationship Id="rId1" Type="http://schemas.openxmlformats.org/officeDocument/2006/relationships/slideLayout" Target="../slideLayouts/slideLayout6.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100"/>
        <p:cNvGrpSpPr/>
        <p:nvPr/>
      </p:nvGrpSpPr>
      <p:grpSpPr>
        <a:xfrm>
          <a:off x="0" y="0"/>
          <a:ext cx="0" cy="0"/>
          <a:chOff x="0" y="0"/>
          <a:chExt cx="0" cy="0"/>
        </a:xfrm>
      </p:grpSpPr>
      <p:sp>
        <p:nvSpPr>
          <p:cNvPr id="101" name="Google Shape;101;p8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How to use this file</a:t>
            </a:r>
            <a:endParaRPr dirty="0"/>
          </a:p>
        </p:txBody>
      </p:sp>
      <p:sp>
        <p:nvSpPr>
          <p:cNvPr id="102" name="Google Shape;102;p84"/>
          <p:cNvSpPr txBox="1"/>
          <p:nvPr/>
        </p:nvSpPr>
        <p:spPr>
          <a:xfrm>
            <a:off x="442766" y="1256074"/>
            <a:ext cx="10623222" cy="23083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This file serves three purposes:</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Act as a branding guideline and resource for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 core set of slides to use when presenting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additional slides for deep-dive presentations. </a:t>
            </a:r>
            <a:endParaRPr dirty="0">
              <a:latin typeface="Space Grotesk" pitchFamily="2" charset="0"/>
              <a:cs typeface="Space Grotesk" pitchFamily="2" charset="0"/>
            </a:endParaRPr>
          </a:p>
          <a:p>
            <a:pPr marL="342900" marR="0" lvl="1" indent="0" algn="l" rtl="0">
              <a:lnSpc>
                <a:spcPct val="100000"/>
              </a:lnSpc>
              <a:spcBef>
                <a:spcPts val="0"/>
              </a:spcBef>
              <a:spcAft>
                <a:spcPts val="0"/>
              </a:spcAft>
              <a:buNone/>
            </a:pPr>
            <a:endParaRPr sz="1800" b="0" i="0" u="none" strike="noStrike" cap="none" dirty="0">
              <a:solidFill>
                <a:srgbClr val="000000"/>
              </a:solidFill>
              <a:latin typeface="Space Grotesk"/>
              <a:ea typeface="Space Grotesk"/>
              <a:cs typeface="Space Grotesk"/>
              <a:sym typeface="Space Grotesk"/>
            </a:endParaRPr>
          </a:p>
          <a:p>
            <a:pPr marL="342900" marR="0" lvl="1"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NOTE: You should customize this deck to your needs depending on the audience. The </a:t>
            </a:r>
            <a:r>
              <a:rPr lang="en-US" sz="1800" b="0" i="1" u="none" strike="noStrike" cap="none" dirty="0">
                <a:solidFill>
                  <a:srgbClr val="000000"/>
                </a:solidFill>
                <a:latin typeface="Space Grotesk"/>
                <a:ea typeface="Space Grotesk"/>
                <a:cs typeface="Space Grotesk"/>
                <a:sym typeface="Space Grotesk"/>
              </a:rPr>
              <a:t>Slide Assets </a:t>
            </a:r>
            <a:r>
              <a:rPr lang="en-US" sz="1800" b="0" i="0" u="none" strike="noStrike" cap="none" dirty="0">
                <a:solidFill>
                  <a:srgbClr val="000000"/>
                </a:solidFill>
                <a:latin typeface="Space Grotesk"/>
                <a:ea typeface="Space Grotesk"/>
                <a:cs typeface="Space Grotesk"/>
                <a:sym typeface="Space Grotesk"/>
              </a:rPr>
              <a:t>section at the end of this deck contains many assets that you can use to create more diagrams. </a:t>
            </a:r>
            <a:endParaRPr dirty="0">
              <a:latin typeface="Space Grotesk" pitchFamily="2" charset="0"/>
              <a:cs typeface="Space Grotesk" pitchFamily="2" charset="0"/>
            </a:endParaRPr>
          </a:p>
        </p:txBody>
      </p:sp>
      <p:sp>
        <p:nvSpPr>
          <p:cNvPr id="103" name="Google Shape;103;p84"/>
          <p:cNvSpPr txBox="1"/>
          <p:nvPr/>
        </p:nvSpPr>
        <p:spPr>
          <a:xfrm>
            <a:off x="442766" y="4202667"/>
            <a:ext cx="10733881" cy="92333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How to request updates this file:</a:t>
            </a:r>
            <a:endParaRPr dirty="0">
              <a:latin typeface="Space Grotesk" pitchFamily="2" charset="0"/>
              <a:cs typeface="Space Grotesk" pitchFamily="2" charset="0"/>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pace Grotesk"/>
                <a:ea typeface="Space Grotesk"/>
                <a:cs typeface="Space Grotesk"/>
                <a:sym typeface="Space Grotesk"/>
              </a:rPr>
              <a:t>Create an issue in </a:t>
            </a:r>
            <a:r>
              <a:rPr lang="en-US" sz="1800" b="0" i="0" u="sng" strike="noStrike" cap="none" dirty="0">
                <a:solidFill>
                  <a:srgbClr val="000000"/>
                </a:solidFill>
                <a:latin typeface="Space Grotesk"/>
                <a:ea typeface="Space Grotesk"/>
                <a:cs typeface="Space Grotesk"/>
                <a:sym typeface="Space Grotesk"/>
                <a:hlinkClick r:id="rId3">
                  <a:extLst>
                    <a:ext uri="{A12FA001-AC4F-418D-AE19-62706E023703}">
                      <ahyp:hlinkClr xmlns:ahyp="http://schemas.microsoft.com/office/drawing/2018/hyperlinkcolor" val="tx"/>
                    </a:ext>
                  </a:extLst>
                </a:hlinkClick>
              </a:rPr>
              <a:t>https://github.com/dapr/community</a:t>
            </a:r>
            <a:r>
              <a:rPr lang="en-US" sz="1800" b="0" i="0" u="none" strike="noStrike" cap="none" dirty="0">
                <a:solidFill>
                  <a:srgbClr val="000000"/>
                </a:solidFill>
                <a:latin typeface="Space Grotesk"/>
                <a:ea typeface="Space Grotesk"/>
                <a:cs typeface="Space Grotesk"/>
                <a:sym typeface="Space Grotesk"/>
              </a:rPr>
              <a:t> with details on what you’d like to add/update</a:t>
            </a:r>
            <a:endParaRPr dirty="0">
              <a:latin typeface="Space Grotesk" pitchFamily="2" charset="0"/>
              <a:cs typeface="Space Grotesk"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73979" y="702523"/>
            <a:ext cx="1847850" cy="1123950"/>
          </a:xfrm>
          <a:prstGeom prst="rect">
            <a:avLst/>
          </a:prstGeom>
          <a:noFill/>
          <a:ln>
            <a:noFill/>
          </a:ln>
        </p:spPr>
      </p:pic>
      <p:sp>
        <p:nvSpPr>
          <p:cNvPr id="258" name="Google Shape;258;p35"/>
          <p:cNvSpPr txBox="1"/>
          <p:nvPr/>
        </p:nvSpPr>
        <p:spPr>
          <a:xfrm>
            <a:off x="665106" y="241812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dirty="0">
                <a:solidFill>
                  <a:srgbClr val="000000"/>
                </a:solidFill>
                <a:latin typeface="Space Grotesk"/>
                <a:ea typeface="Space Grotesk"/>
                <a:cs typeface="Space Grotesk"/>
                <a:sym typeface="Space Grotesk"/>
              </a:rPr>
              <a:t>Distributed Application Runtime</a:t>
            </a:r>
            <a:endParaRPr sz="2400" b="1" i="0" u="none" strike="noStrike" cap="none" dirty="0">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665106" y="4661316"/>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dapr.io</a:t>
            </a:r>
            <a:endParaRPr sz="1400" b="0" i="0" u="none" strike="noStrike" cap="none" dirty="0">
              <a:solidFill>
                <a:srgbClr val="000000"/>
              </a:solidFill>
              <a:latin typeface="Space Grotesk"/>
              <a:ea typeface="Space Grotesk"/>
              <a:cs typeface="Space Grotesk"/>
              <a:sym typeface="Space Grotesk"/>
            </a:endParaRPr>
          </a:p>
        </p:txBody>
      </p:sp>
      <p:pic>
        <p:nvPicPr>
          <p:cNvPr id="5" name="Picture 4">
            <a:extLst>
              <a:ext uri="{FF2B5EF4-FFF2-40B4-BE49-F238E27FC236}">
                <a16:creationId xmlns:a16="http://schemas.microsoft.com/office/drawing/2014/main" id="{5090897A-B369-B750-C197-9BB16A17A1D3}"/>
              </a:ext>
            </a:extLst>
          </p:cNvPr>
          <p:cNvPicPr>
            <a:picLocks noChangeAspect="1"/>
          </p:cNvPicPr>
          <p:nvPr/>
        </p:nvPicPr>
        <p:blipFill>
          <a:blip r:embed="rId5"/>
          <a:srcRect b="85879"/>
          <a:stretch/>
        </p:blipFill>
        <p:spPr>
          <a:xfrm>
            <a:off x="3646691" y="208333"/>
            <a:ext cx="8043659" cy="6441333"/>
          </a:xfrm>
          <a:prstGeom prst="rect">
            <a:avLst/>
          </a:prstGeom>
          <a:effectLst>
            <a:outerShdw blurRad="50800" dist="38100" dir="2700000" algn="tl" rotWithShape="0">
              <a:prstClr val="black">
                <a:alpha val="40000"/>
              </a:prstClr>
            </a:outerShdw>
          </a:effectLst>
        </p:spPr>
      </p:pic>
      <p:grpSp>
        <p:nvGrpSpPr>
          <p:cNvPr id="4" name="Group 3">
            <a:extLst>
              <a:ext uri="{FF2B5EF4-FFF2-40B4-BE49-F238E27FC236}">
                <a16:creationId xmlns:a16="http://schemas.microsoft.com/office/drawing/2014/main" id="{4FB821DB-0B31-9C06-2CF5-C1BD0E3C9316}"/>
              </a:ext>
            </a:extLst>
          </p:cNvPr>
          <p:cNvGrpSpPr/>
          <p:nvPr/>
        </p:nvGrpSpPr>
        <p:grpSpPr>
          <a:xfrm>
            <a:off x="665106" y="5870724"/>
            <a:ext cx="2065597" cy="741423"/>
            <a:chOff x="665106" y="5631964"/>
            <a:chExt cx="2065597" cy="741423"/>
          </a:xfrm>
        </p:grpSpPr>
        <p:pic>
          <p:nvPicPr>
            <p:cNvPr id="2" name="Graphic 1">
              <a:extLst>
                <a:ext uri="{FF2B5EF4-FFF2-40B4-BE49-F238E27FC236}">
                  <a16:creationId xmlns:a16="http://schemas.microsoft.com/office/drawing/2014/main" id="{2AB4F960-C932-18D7-1E69-6F78C33952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6153" y="5631964"/>
              <a:ext cx="2024550" cy="385628"/>
            </a:xfrm>
            <a:prstGeom prst="rect">
              <a:avLst/>
            </a:prstGeom>
          </p:spPr>
        </p:pic>
        <p:sp>
          <p:nvSpPr>
            <p:cNvPr id="3" name="Google Shape;259;p35">
              <a:hlinkClick r:id="rId4"/>
              <a:extLst>
                <a:ext uri="{FF2B5EF4-FFF2-40B4-BE49-F238E27FC236}">
                  <a16:creationId xmlns:a16="http://schemas.microsoft.com/office/drawing/2014/main" id="{B5860257-6286-01ED-11E7-3849DEEDD7EA}"/>
                </a:ext>
              </a:extLst>
            </p:cNvPr>
            <p:cNvSpPr txBox="1"/>
            <p:nvPr/>
          </p:nvSpPr>
          <p:spPr>
            <a:xfrm>
              <a:off x="665106" y="6065651"/>
              <a:ext cx="206559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Graduated project</a:t>
              </a:r>
              <a:endParaRPr sz="14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3" name="Picture 2">
            <a:extLst>
              <a:ext uri="{FF2B5EF4-FFF2-40B4-BE49-F238E27FC236}">
                <a16:creationId xmlns:a16="http://schemas.microsoft.com/office/drawing/2014/main" id="{27F8E732-2A4B-7CA4-E210-733B524D4740}"/>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API</a:t>
            </a:r>
            <a:endParaRPr dirty="0"/>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a:t>
            </a:r>
            <a:r>
              <a:rPr lang="en-GB" sz="1800" b="0" i="0" u="none" strike="noStrike" cap="none" dirty="0" err="1">
                <a:solidFill>
                  <a:schemeClr val="lt1"/>
                </a:solidFill>
                <a:latin typeface="Space Grotesk"/>
                <a:ea typeface="Space Grotesk"/>
                <a:cs typeface="Space Grotesk"/>
                <a:sym typeface="Space Grotesk"/>
              </a:rPr>
              <a:t>docs.dapr.io</a:t>
            </a:r>
            <a:r>
              <a:rPr lang="en-GB" sz="1800" b="0" i="0" u="none" strike="noStrike" cap="none" dirty="0">
                <a:solidFill>
                  <a:schemeClr val="lt1"/>
                </a:solidFill>
                <a:latin typeface="Space Grotesk"/>
                <a:ea typeface="Space Grotesk"/>
                <a:cs typeface="Space Grotesk"/>
                <a:sym typeface="Space Grotesk"/>
              </a:rPr>
              <a:t>/developing-applications/building-blocks/jobs/jobs-overview/</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406157960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58BF2B0-CEB2-CEDD-CF9B-8742BC9BB743}"/>
              </a:ext>
            </a:extLst>
          </p:cNvPr>
          <p:cNvPicPr>
            <a:picLocks noChangeAspect="1"/>
          </p:cNvPicPr>
          <p:nvPr/>
        </p:nvPicPr>
        <p:blipFill>
          <a:blip r:embed="rId2"/>
          <a:stretch>
            <a:fillRect/>
          </a:stretch>
        </p:blipFill>
        <p:spPr>
          <a:xfrm>
            <a:off x="2214490" y="2062373"/>
            <a:ext cx="1080000" cy="1080000"/>
          </a:xfrm>
          <a:prstGeom prst="rect">
            <a:avLst/>
          </a:prstGeom>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Jobs</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Scheduler Service to schedule tasks</a:t>
            </a:r>
          </a:p>
          <a:p>
            <a:pPr>
              <a:lnSpc>
                <a:spcPct val="150000"/>
              </a:lnSpc>
            </a:pPr>
            <a:r>
              <a:rPr lang="en-US" sz="1800" dirty="0">
                <a:latin typeface="Space Grotesk" pitchFamily="2" charset="0"/>
                <a:cs typeface="Space Grotesk" pitchFamily="2" charset="0"/>
              </a:rPr>
              <a:t>- Guarantees at least once delivery</a:t>
            </a:r>
          </a:p>
          <a:p>
            <a:pPr>
              <a:lnSpc>
                <a:spcPct val="150000"/>
              </a:lnSpc>
            </a:pPr>
            <a:r>
              <a:rPr lang="en-US" sz="1800" dirty="0">
                <a:latin typeface="Space Grotesk" pitchFamily="2" charset="0"/>
                <a:cs typeface="Space Grotesk" pitchFamily="2" charset="0"/>
              </a:rPr>
              <a:t>- Combine it with other </a:t>
            </a:r>
            <a:r>
              <a:rPr lang="en-US" sz="1800" dirty="0" err="1">
                <a:latin typeface="Space Grotesk" pitchFamily="2" charset="0"/>
                <a:cs typeface="Space Grotesk" pitchFamily="2" charset="0"/>
              </a:rPr>
              <a:t>Dapr</a:t>
            </a:r>
            <a:r>
              <a:rPr lang="en-US" sz="1800" dirty="0">
                <a:latin typeface="Space Grotesk" pitchFamily="2" charset="0"/>
                <a:cs typeface="Space Grotesk" pitchFamily="2" charset="0"/>
              </a:rPr>
              <a:t> APIs such as delaying pub/sub messages or schedule service invocation calls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Jobs API is an orchestrator that schedules tasks to be executed at a specific time or on a specific interval.</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52FD4F74-C9CE-9DCE-EB11-FD932ECF48C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6721274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23699DE-B726-B1BC-B13C-9E4DEF0B7666}"/>
              </a:ext>
            </a:extLst>
          </p:cNvPr>
          <p:cNvPicPr>
            <a:picLocks noChangeAspect="1"/>
          </p:cNvPicPr>
          <p:nvPr/>
        </p:nvPicPr>
        <p:blipFill>
          <a:blip r:embed="rId3"/>
          <a:stretch>
            <a:fillRect/>
          </a:stretch>
        </p:blipFill>
        <p:spPr>
          <a:xfrm>
            <a:off x="10868615" y="133240"/>
            <a:ext cx="1080000" cy="1080000"/>
          </a:xfrm>
          <a:prstGeom prst="rect">
            <a:avLst/>
          </a:prstGeom>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Jobs</a:t>
            </a:r>
            <a:endParaRPr dirty="0"/>
          </a:p>
        </p:txBody>
      </p:sp>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p:cNvCxnSpPr>
          <p:nvPr/>
        </p:nvCxnSpPr>
        <p:spPr>
          <a:xfrm>
            <a:off x="3649561" y="3505793"/>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1501282"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sp>
        <p:nvSpPr>
          <p:cNvPr id="30" name="Google Shape;1017;p69">
            <a:extLst>
              <a:ext uri="{FF2B5EF4-FFF2-40B4-BE49-F238E27FC236}">
                <a16:creationId xmlns:a16="http://schemas.microsoft.com/office/drawing/2014/main" id="{0314F9E3-DC30-5C90-3E3B-22E7AFD15FED}"/>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Space Grotesk"/>
                <a:ea typeface="Space Grotesk"/>
                <a:cs typeface="Space Grotesk"/>
                <a:sym typeface="Space Grotesk"/>
              </a:rPr>
              <a:t>gRPC</a:t>
            </a:r>
            <a:r>
              <a:rPr lang="en-US" sz="1200" i="0" strike="noStrike" cap="none" dirty="0">
                <a:solidFill>
                  <a:srgbClr val="121C29"/>
                </a:solidFill>
                <a:latin typeface="Space Grotesk"/>
                <a:ea typeface="Space Grotesk"/>
                <a:cs typeface="Space Grotesk"/>
                <a:sym typeface="Space Grotesk"/>
              </a:rPr>
              <a:t> / HTTP calls</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6DB78368-E083-421C-0DA2-21FE735392C7}"/>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361055AA-6799-CC5C-1135-4FFF5F0AEC71}"/>
              </a:ext>
            </a:extLst>
          </p:cNvPr>
          <p:cNvGrpSpPr/>
          <p:nvPr/>
        </p:nvGrpSpPr>
        <p:grpSpPr>
          <a:xfrm>
            <a:off x="8585005" y="2654802"/>
            <a:ext cx="1630800" cy="1653964"/>
            <a:chOff x="8287546" y="2787006"/>
            <a:chExt cx="1630800" cy="1653964"/>
          </a:xfrm>
        </p:grpSpPr>
        <p:pic>
          <p:nvPicPr>
            <p:cNvPr id="8" name="Google Shape;1274;p104">
              <a:extLst>
                <a:ext uri="{FF2B5EF4-FFF2-40B4-BE49-F238E27FC236}">
                  <a16:creationId xmlns:a16="http://schemas.microsoft.com/office/drawing/2014/main" id="{1E0D86A9-3DCA-6FA0-49F9-30986DFE513E}"/>
                </a:ext>
              </a:extLst>
            </p:cNvPr>
            <p:cNvPicPr preferRelativeResize="0"/>
            <p:nvPr/>
          </p:nvPicPr>
          <p:blipFill rotWithShape="1">
            <a:blip r:embed="rId6">
              <a:alphaModFix/>
            </a:blip>
            <a:srcRect/>
            <a:stretch/>
          </p:blipFill>
          <p:spPr>
            <a:xfrm>
              <a:off x="8562991" y="3216406"/>
              <a:ext cx="1080000" cy="1080000"/>
            </a:xfrm>
            <a:prstGeom prst="rect">
              <a:avLst/>
            </a:prstGeom>
            <a:noFill/>
            <a:ln>
              <a:noFill/>
            </a:ln>
          </p:spPr>
        </p:pic>
        <p:sp>
          <p:nvSpPr>
            <p:cNvPr id="9" name="Google Shape;1248;p104">
              <a:extLst>
                <a:ext uri="{FF2B5EF4-FFF2-40B4-BE49-F238E27FC236}">
                  <a16:creationId xmlns:a16="http://schemas.microsoft.com/office/drawing/2014/main" id="{248A25ED-F0E0-D1FE-96DB-B67ABA214175}"/>
                </a:ext>
              </a:extLst>
            </p:cNvPr>
            <p:cNvSpPr/>
            <p:nvPr/>
          </p:nvSpPr>
          <p:spPr>
            <a:xfrm>
              <a:off x="8287546" y="2946264"/>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1277;p104">
              <a:extLst>
                <a:ext uri="{FF2B5EF4-FFF2-40B4-BE49-F238E27FC236}">
                  <a16:creationId xmlns:a16="http://schemas.microsoft.com/office/drawing/2014/main" id="{0C113613-94A0-04A2-3A79-122C7431B88C}"/>
                </a:ext>
              </a:extLst>
            </p:cNvPr>
            <p:cNvSpPr/>
            <p:nvPr/>
          </p:nvSpPr>
          <p:spPr>
            <a:xfrm>
              <a:off x="8458052" y="2787006"/>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 name="Google Shape;1278;p104">
              <a:extLst>
                <a:ext uri="{FF2B5EF4-FFF2-40B4-BE49-F238E27FC236}">
                  <a16:creationId xmlns:a16="http://schemas.microsoft.com/office/drawing/2014/main" id="{A07F141B-60B1-AAE8-6395-3071D1E205FC}"/>
                </a:ext>
              </a:extLst>
            </p:cNvPr>
            <p:cNvSpPr txBox="1"/>
            <p:nvPr/>
          </p:nvSpPr>
          <p:spPr>
            <a:xfrm>
              <a:off x="8527846" y="2804939"/>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Scheduler</a:t>
              </a:r>
              <a:endParaRPr sz="1400" b="0" i="0" u="none" strike="noStrike" cap="none" dirty="0">
                <a:solidFill>
                  <a:srgbClr val="121C29"/>
                </a:solidFill>
                <a:latin typeface="Space Grotesk"/>
                <a:ea typeface="Space Grotesk"/>
                <a:cs typeface="Space Grotesk"/>
                <a:sym typeface="Space Grotesk"/>
              </a:endParaRPr>
            </a:p>
          </p:txBody>
        </p:sp>
      </p:grpSp>
      <p:cxnSp>
        <p:nvCxnSpPr>
          <p:cNvPr id="15" name="Google Shape;1069;p88">
            <a:extLst>
              <a:ext uri="{FF2B5EF4-FFF2-40B4-BE49-F238E27FC236}">
                <a16:creationId xmlns:a16="http://schemas.microsoft.com/office/drawing/2014/main" id="{AF203F82-EB51-5CCE-DF5B-2163ADDA5484}"/>
              </a:ext>
            </a:extLst>
          </p:cNvPr>
          <p:cNvCxnSpPr>
            <a:cxnSpLocks/>
          </p:cNvCxnSpPr>
          <p:nvPr/>
        </p:nvCxnSpPr>
        <p:spPr>
          <a:xfrm flipH="1">
            <a:off x="3649560" y="3723910"/>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0" name="Google Shape;1069;p88">
            <a:extLst>
              <a:ext uri="{FF2B5EF4-FFF2-40B4-BE49-F238E27FC236}">
                <a16:creationId xmlns:a16="http://schemas.microsoft.com/office/drawing/2014/main" id="{217B49F0-C780-DA5A-83AE-1A212892DE1D}"/>
              </a:ext>
            </a:extLst>
          </p:cNvPr>
          <p:cNvCxnSpPr>
            <a:cxnSpLocks/>
          </p:cNvCxnSpPr>
          <p:nvPr/>
        </p:nvCxnSpPr>
        <p:spPr>
          <a:xfrm>
            <a:off x="6625956" y="3505793"/>
            <a:ext cx="1775207" cy="9648"/>
          </a:xfrm>
          <a:prstGeom prst="straightConnector1">
            <a:avLst/>
          </a:prstGeom>
          <a:noFill/>
          <a:ln w="25400" cap="flat" cmpd="sng">
            <a:solidFill>
              <a:schemeClr val="dk1"/>
            </a:solidFill>
            <a:prstDash val="solid"/>
            <a:miter lim="800000"/>
            <a:headEnd type="none" w="sm" len="sm"/>
            <a:tailEnd type="triangle" w="lg" len="lg"/>
          </a:ln>
        </p:spPr>
      </p:cxnSp>
      <p:cxnSp>
        <p:nvCxnSpPr>
          <p:cNvPr id="21" name="Google Shape;1069;p88">
            <a:extLst>
              <a:ext uri="{FF2B5EF4-FFF2-40B4-BE49-F238E27FC236}">
                <a16:creationId xmlns:a16="http://schemas.microsoft.com/office/drawing/2014/main" id="{FFCF9ED4-2398-5E5A-7048-D7D8F51CE46C}"/>
              </a:ext>
            </a:extLst>
          </p:cNvPr>
          <p:cNvCxnSpPr>
            <a:cxnSpLocks/>
          </p:cNvCxnSpPr>
          <p:nvPr/>
        </p:nvCxnSpPr>
        <p:spPr>
          <a:xfrm flipH="1">
            <a:off x="6625955" y="3723910"/>
            <a:ext cx="1775207" cy="9648"/>
          </a:xfrm>
          <a:prstGeom prst="straightConnector1">
            <a:avLst/>
          </a:prstGeom>
          <a:noFill/>
          <a:ln w="25400" cap="flat" cmpd="sng">
            <a:solidFill>
              <a:schemeClr val="dk1"/>
            </a:solidFill>
            <a:prstDash val="solid"/>
            <a:miter lim="800000"/>
            <a:headEnd type="none" w="sm" len="sm"/>
            <a:tailEnd type="triangle" w="lg" len="lg"/>
          </a:ln>
        </p:spPr>
      </p:cxnSp>
      <p:sp>
        <p:nvSpPr>
          <p:cNvPr id="33" name="Google Shape;1017;p69">
            <a:extLst>
              <a:ext uri="{FF2B5EF4-FFF2-40B4-BE49-F238E27FC236}">
                <a16:creationId xmlns:a16="http://schemas.microsoft.com/office/drawing/2014/main" id="{3CC92F5C-E07B-63A4-6AB0-B8A1F0C7788F}"/>
              </a:ext>
            </a:extLst>
          </p:cNvPr>
          <p:cNvSpPr txBox="1"/>
          <p:nvPr/>
        </p:nvSpPr>
        <p:spPr>
          <a:xfrm>
            <a:off x="3797721" y="3833567"/>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OnJobEvent</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4" name="Google Shape;1017;p69">
            <a:extLst>
              <a:ext uri="{FF2B5EF4-FFF2-40B4-BE49-F238E27FC236}">
                <a16:creationId xmlns:a16="http://schemas.microsoft.com/office/drawing/2014/main" id="{48D8185C-D0AF-FB66-D41D-2A12353B5879}"/>
              </a:ext>
            </a:extLst>
          </p:cNvPr>
          <p:cNvSpPr txBox="1"/>
          <p:nvPr/>
        </p:nvSpPr>
        <p:spPr>
          <a:xfrm>
            <a:off x="6498287" y="3109220"/>
            <a:ext cx="195451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rPr>
              <a:t>schedule/get/delete</a:t>
            </a:r>
            <a:endParaRPr sz="120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
        <p:nvSpPr>
          <p:cNvPr id="39" name="Google Shape;1017;p69">
            <a:extLst>
              <a:ext uri="{FF2B5EF4-FFF2-40B4-BE49-F238E27FC236}">
                <a16:creationId xmlns:a16="http://schemas.microsoft.com/office/drawing/2014/main" id="{87C1A05E-8671-A42F-9C29-7848D8A5E707}"/>
              </a:ext>
            </a:extLst>
          </p:cNvPr>
          <p:cNvSpPr txBox="1"/>
          <p:nvPr/>
        </p:nvSpPr>
        <p:spPr>
          <a:xfrm>
            <a:off x="6760076" y="3832305"/>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err="1">
                <a:solidFill>
                  <a:srgbClr val="121C29"/>
                </a:solidFill>
                <a:latin typeface="Courier New" panose="02070309020205020404" pitchFamily="49" charset="0"/>
                <a:ea typeface="Space Grotesk"/>
                <a:cs typeface="Courier New" panose="02070309020205020404" pitchFamily="49" charset="0"/>
                <a:sym typeface="Space Grotesk"/>
              </a:rPr>
              <a:t>WatchJobs</a:t>
            </a:r>
            <a:endParaRPr sz="1200" i="0" strike="noStrike" cap="none" dirty="0">
              <a:solidFill>
                <a:srgbClr val="121C29"/>
              </a:solidFill>
              <a:latin typeface="Courier New" panose="02070309020205020404" pitchFamily="49" charset="0"/>
              <a:ea typeface="Space Grotesk"/>
              <a:cs typeface="Courier New" panose="02070309020205020404" pitchFamily="49" charset="0"/>
              <a:sym typeface="Space Grotesk"/>
            </a:endParaRPr>
          </a:p>
        </p:txBody>
      </p:sp>
    </p:spTree>
    <p:extLst>
      <p:ext uri="{BB962C8B-B14F-4D97-AF65-F5344CB8AC3E}">
        <p14:creationId xmlns:p14="http://schemas.microsoft.com/office/powerpoint/2010/main" val="6924291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155">
          <a:extLst>
            <a:ext uri="{FF2B5EF4-FFF2-40B4-BE49-F238E27FC236}">
              <a16:creationId xmlns:a16="http://schemas.microsoft.com/office/drawing/2014/main" id="{C52649AA-75E7-6435-E914-8F25662BA25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8AE9418-615E-E49F-AF6F-1A1213513F83}"/>
              </a:ext>
            </a:extLst>
          </p:cNvPr>
          <p:cNvPicPr>
            <a:picLocks noChangeAspect="1"/>
          </p:cNvPicPr>
          <p:nvPr/>
        </p:nvPicPr>
        <p:blipFill>
          <a:blip r:embed="rId3"/>
          <a:stretch>
            <a:fillRect/>
          </a:stretch>
        </p:blipFill>
        <p:spPr>
          <a:xfrm>
            <a:off x="5195998" y="1440000"/>
            <a:ext cx="1800000" cy="1800000"/>
          </a:xfrm>
          <a:prstGeom prst="rect">
            <a:avLst/>
          </a:prstGeom>
        </p:spPr>
      </p:pic>
      <p:sp>
        <p:nvSpPr>
          <p:cNvPr id="1157" name="Google Shape;1157;p95">
            <a:extLst>
              <a:ext uri="{FF2B5EF4-FFF2-40B4-BE49-F238E27FC236}">
                <a16:creationId xmlns:a16="http://schemas.microsoft.com/office/drawing/2014/main" id="{CD6BAB77-EE70-3969-45BD-BB0CE81E8A0F}"/>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Jobs Demo</a:t>
            </a:r>
            <a:endParaRPr dirty="0"/>
          </a:p>
        </p:txBody>
      </p:sp>
      <p:sp>
        <p:nvSpPr>
          <p:cNvPr id="1158" name="Google Shape;1158;p95">
            <a:hlinkClick r:id="rId4"/>
            <a:extLst>
              <a:ext uri="{FF2B5EF4-FFF2-40B4-BE49-F238E27FC236}">
                <a16:creationId xmlns:a16="http://schemas.microsoft.com/office/drawing/2014/main" id="{5BBD825A-CE11-6BE2-AF9A-8CAD112644A5}"/>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chemeClr val="lt1"/>
                </a:solidFill>
                <a:latin typeface="Space Grotesk"/>
                <a:ea typeface="Space Grotesk"/>
                <a:cs typeface="Space Grotesk"/>
                <a:sym typeface="Space Grotesk"/>
              </a:rPr>
              <a:t>https://docs.dapr.io/getting-started/quickstarts/jobs-quickstart/</a:t>
            </a:r>
            <a:endParaRPr sz="18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23217102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08D627A0-5166-3392-08E7-288F0B8635D1}"/>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4B682006-A5FA-577A-7E23-21DD92B16F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5998" y="1440000"/>
            <a:ext cx="1800000" cy="1800000"/>
          </a:xfrm>
          <a:prstGeom prst="rect">
            <a:avLst/>
          </a:prstGeom>
        </p:spPr>
      </p:pic>
      <p:sp>
        <p:nvSpPr>
          <p:cNvPr id="1203" name="Google Shape;1203;p100">
            <a:extLst>
              <a:ext uri="{FF2B5EF4-FFF2-40B4-BE49-F238E27FC236}">
                <a16:creationId xmlns:a16="http://schemas.microsoft.com/office/drawing/2014/main" id="{B6205919-7A21-C1DB-E2E0-37730862E16E}"/>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Conversation API</a:t>
            </a:r>
            <a:endParaRPr dirty="0"/>
          </a:p>
        </p:txBody>
      </p:sp>
      <p:sp>
        <p:nvSpPr>
          <p:cNvPr id="1204" name="Google Shape;1204;p100">
            <a:hlinkClick r:id="rId5"/>
            <a:extLst>
              <a:ext uri="{FF2B5EF4-FFF2-40B4-BE49-F238E27FC236}">
                <a16:creationId xmlns:a16="http://schemas.microsoft.com/office/drawing/2014/main" id="{24A24439-D98D-CBC3-80BD-5ACA936FCE73}"/>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https://docs.dapr.io/developing-applications/building-blocks/conversation/</a:t>
            </a:r>
            <a:endParaRPr sz="1800"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8250980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D3423-5B0E-C2D8-97B5-87747AADC283}"/>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C84A7113-8C4C-3589-BDC8-2DC1E6687F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14490" y="2070534"/>
            <a:ext cx="1080000" cy="1080000"/>
          </a:xfrm>
          <a:prstGeom prst="rect">
            <a:avLst/>
          </a:prstGeom>
        </p:spPr>
      </p:pic>
      <p:sp>
        <p:nvSpPr>
          <p:cNvPr id="8" name="Title 7">
            <a:extLst>
              <a:ext uri="{FF2B5EF4-FFF2-40B4-BE49-F238E27FC236}">
                <a16:creationId xmlns:a16="http://schemas.microsoft.com/office/drawing/2014/main" id="{B406C150-804A-866D-9862-1ED9A080DB94}"/>
              </a:ext>
            </a:extLst>
          </p:cNvPr>
          <p:cNvSpPr>
            <a:spLocks noGrp="1"/>
          </p:cNvSpPr>
          <p:nvPr>
            <p:ph type="title"/>
          </p:nvPr>
        </p:nvSpPr>
        <p:spPr>
          <a:xfrm>
            <a:off x="196754" y="214127"/>
            <a:ext cx="11820099" cy="924588"/>
          </a:xfrm>
        </p:spPr>
        <p:txBody>
          <a:bodyPr/>
          <a:lstStyle/>
          <a:p>
            <a:r>
              <a:rPr lang="en-US" dirty="0"/>
              <a:t>Conversation</a:t>
            </a:r>
            <a:endParaRPr lang="en-NL" dirty="0"/>
          </a:p>
        </p:txBody>
      </p:sp>
      <p:sp>
        <p:nvSpPr>
          <p:cNvPr id="9" name="TextBox 8">
            <a:extLst>
              <a:ext uri="{FF2B5EF4-FFF2-40B4-BE49-F238E27FC236}">
                <a16:creationId xmlns:a16="http://schemas.microsoft.com/office/drawing/2014/main" id="{B0C9AC92-59D3-1047-B03D-D296BA80020F}"/>
              </a:ext>
            </a:extLst>
          </p:cNvPr>
          <p:cNvSpPr txBox="1"/>
          <p:nvPr/>
        </p:nvSpPr>
        <p:spPr>
          <a:xfrm>
            <a:off x="5498739" y="3435653"/>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One consistent API to talk to underlying LLM providers</a:t>
            </a:r>
          </a:p>
          <a:p>
            <a:pPr>
              <a:lnSpc>
                <a:spcPct val="150000"/>
              </a:lnSpc>
            </a:pPr>
            <a:r>
              <a:rPr lang="en-US" sz="1800" dirty="0">
                <a:latin typeface="Space Grotesk" pitchFamily="2" charset="0"/>
                <a:cs typeface="Space Grotesk" pitchFamily="2" charset="0"/>
              </a:rPr>
              <a:t>- Use prompt caching to reduce latency and cost</a:t>
            </a:r>
          </a:p>
          <a:p>
            <a:pPr>
              <a:lnSpc>
                <a:spcPct val="150000"/>
              </a:lnSpc>
            </a:pPr>
            <a:r>
              <a:rPr lang="en-US" sz="1800" dirty="0">
                <a:latin typeface="Space Grotesk" pitchFamily="2" charset="0"/>
                <a:cs typeface="Space Grotesk" pitchFamily="2" charset="0"/>
              </a:rPr>
              <a:t>- Use PII obfuscation to remove sensitive user input</a:t>
            </a:r>
          </a:p>
        </p:txBody>
      </p:sp>
      <p:sp>
        <p:nvSpPr>
          <p:cNvPr id="10" name="TextBox 9">
            <a:extLst>
              <a:ext uri="{FF2B5EF4-FFF2-40B4-BE49-F238E27FC236}">
                <a16:creationId xmlns:a16="http://schemas.microsoft.com/office/drawing/2014/main" id="{3014F55D-6116-E8D1-5A5F-B11632CC86BE}"/>
              </a:ext>
            </a:extLst>
          </p:cNvPr>
          <p:cNvSpPr txBox="1"/>
          <p:nvPr/>
        </p:nvSpPr>
        <p:spPr>
          <a:xfrm>
            <a:off x="422770" y="3434244"/>
            <a:ext cx="4663440" cy="1893980"/>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Conversation API reduces the complexity of securely and reliably interacting with Large Language Models (LLM) at scale.</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DD6B2BC3-DE43-9710-C6CD-A19BA3DE6CE3}"/>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109406581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2BED491B-3B71-790A-F7BD-91C4446ADA9B}"/>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76648B7D-F488-2D75-2D0A-F9B064D847DA}"/>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2F35667-3732-16B9-743F-4B900E00D0C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Conversation</a:t>
            </a:r>
            <a:endParaRPr dirty="0"/>
          </a:p>
        </p:txBody>
      </p:sp>
      <p:grpSp>
        <p:nvGrpSpPr>
          <p:cNvPr id="21" name="Group 20">
            <a:extLst>
              <a:ext uri="{FF2B5EF4-FFF2-40B4-BE49-F238E27FC236}">
                <a16:creationId xmlns:a16="http://schemas.microsoft.com/office/drawing/2014/main" id="{AC8C02D9-DC09-91C9-5D71-C756884D7369}"/>
              </a:ext>
            </a:extLst>
          </p:cNvPr>
          <p:cNvGrpSpPr/>
          <p:nvPr/>
        </p:nvGrpSpPr>
        <p:grpSpPr>
          <a:xfrm>
            <a:off x="2497607" y="1746786"/>
            <a:ext cx="7196787" cy="3648118"/>
            <a:chOff x="1611452" y="1746786"/>
            <a:chExt cx="7196787" cy="3648118"/>
          </a:xfrm>
        </p:grpSpPr>
        <p:pic>
          <p:nvPicPr>
            <p:cNvPr id="4" name="Google Shape;1068;p88">
              <a:extLst>
                <a:ext uri="{FF2B5EF4-FFF2-40B4-BE49-F238E27FC236}">
                  <a16:creationId xmlns:a16="http://schemas.microsoft.com/office/drawing/2014/main" id="{A1002C20-FBDC-455D-E613-AF91802740F6}"/>
                </a:ext>
              </a:extLst>
            </p:cNvPr>
            <p:cNvPicPr preferRelativeResize="0"/>
            <p:nvPr/>
          </p:nvPicPr>
          <p:blipFill rotWithShape="1">
            <a:blip r:embed="rId4">
              <a:alphaModFix/>
            </a:blip>
            <a:srcRect/>
            <a:stretch/>
          </p:blipFill>
          <p:spPr>
            <a:xfrm>
              <a:off x="5468836"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F62B3EDB-A94A-2F79-F2C1-9569AE891D04}"/>
                </a:ext>
              </a:extLst>
            </p:cNvPr>
            <p:cNvCxnSpPr>
              <a:cxnSpLocks/>
              <a:endCxn id="4" idx="1"/>
            </p:cNvCxnSpPr>
            <p:nvPr/>
          </p:nvCxnSpPr>
          <p:spPr>
            <a:xfrm>
              <a:off x="3693629"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11088A-7C6D-AB63-1B61-85FD1433E62D}"/>
                </a:ext>
              </a:extLst>
            </p:cNvPr>
            <p:cNvGrpSpPr/>
            <p:nvPr/>
          </p:nvGrpSpPr>
          <p:grpSpPr>
            <a:xfrm>
              <a:off x="1611452" y="2534594"/>
              <a:ext cx="2160000" cy="2160000"/>
              <a:chOff x="756951" y="1980268"/>
              <a:chExt cx="2160000" cy="2160000"/>
            </a:xfrm>
          </p:grpSpPr>
          <p:pic>
            <p:nvPicPr>
              <p:cNvPr id="10" name="Google Shape;1071;p88">
                <a:extLst>
                  <a:ext uri="{FF2B5EF4-FFF2-40B4-BE49-F238E27FC236}">
                    <a16:creationId xmlns:a16="http://schemas.microsoft.com/office/drawing/2014/main" id="{2B5FB36D-618A-9215-1C9F-1F2B0CF7306C}"/>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007C8DDA-0891-7AAB-7A8F-12CD7F43DC00}"/>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EF05E60F-36E2-8CB9-E1AD-93C378D64AA8}"/>
                </a:ext>
              </a:extLst>
            </p:cNvPr>
            <p:cNvCxnSpPr/>
            <p:nvPr/>
          </p:nvCxnSpPr>
          <p:spPr>
            <a:xfrm>
              <a:off x="6548836"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A60F63A6-DC3D-CBDD-AA77-F5A82D035E01}"/>
                </a:ext>
              </a:extLst>
            </p:cNvPr>
            <p:cNvSpPr txBox="1"/>
            <p:nvPr/>
          </p:nvSpPr>
          <p:spPr>
            <a:xfrm>
              <a:off x="3836790" y="310922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Converse</a:t>
              </a:r>
              <a:endParaRPr sz="1200" i="0" strike="noStrike" cap="none" dirty="0">
                <a:solidFill>
                  <a:srgbClr val="121C29"/>
                </a:solidFill>
                <a:latin typeface="Space Grotesk"/>
                <a:ea typeface="Space Grotesk"/>
                <a:cs typeface="Space Grotesk"/>
                <a:sym typeface="Space Grotesk"/>
              </a:endParaRPr>
            </a:p>
          </p:txBody>
        </p:sp>
        <p:sp>
          <p:nvSpPr>
            <p:cNvPr id="44" name="Google Shape;1017;p69">
              <a:extLst>
                <a:ext uri="{FF2B5EF4-FFF2-40B4-BE49-F238E27FC236}">
                  <a16:creationId xmlns:a16="http://schemas.microsoft.com/office/drawing/2014/main" id="{F7B62A94-3BD2-462F-D01D-11DBB87E64BC}"/>
                </a:ext>
              </a:extLst>
            </p:cNvPr>
            <p:cNvSpPr txBox="1"/>
            <p:nvPr/>
          </p:nvSpPr>
          <p:spPr>
            <a:xfrm>
              <a:off x="4950855" y="4232970"/>
              <a:ext cx="216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Sidecar</a:t>
              </a:r>
              <a:endParaRPr sz="1200" i="0" strike="noStrike" cap="none" dirty="0">
                <a:solidFill>
                  <a:srgbClr val="121C29"/>
                </a:solidFill>
                <a:latin typeface="Space Grotesk"/>
                <a:ea typeface="Space Grotesk"/>
                <a:cs typeface="Space Grotesk"/>
                <a:sym typeface="Space Grotesk"/>
              </a:endParaRPr>
            </a:p>
          </p:txBody>
        </p:sp>
        <p:grpSp>
          <p:nvGrpSpPr>
            <p:cNvPr id="19" name="Group 18">
              <a:extLst>
                <a:ext uri="{FF2B5EF4-FFF2-40B4-BE49-F238E27FC236}">
                  <a16:creationId xmlns:a16="http://schemas.microsoft.com/office/drawing/2014/main" id="{FBF7FE48-4F16-3183-DF62-6B22B4B1154C}"/>
                </a:ext>
              </a:extLst>
            </p:cNvPr>
            <p:cNvGrpSpPr/>
            <p:nvPr/>
          </p:nvGrpSpPr>
          <p:grpSpPr>
            <a:xfrm>
              <a:off x="7554265" y="1746786"/>
              <a:ext cx="1253974" cy="3648118"/>
              <a:chOff x="8154461" y="1749358"/>
              <a:chExt cx="1253974" cy="3648118"/>
            </a:xfrm>
          </p:grpSpPr>
          <p:grpSp>
            <p:nvGrpSpPr>
              <p:cNvPr id="32" name="Group 31">
                <a:extLst>
                  <a:ext uri="{FF2B5EF4-FFF2-40B4-BE49-F238E27FC236}">
                    <a16:creationId xmlns:a16="http://schemas.microsoft.com/office/drawing/2014/main" id="{DEC47978-905F-5B3C-8536-3E370C692BC9}"/>
                  </a:ext>
                </a:extLst>
              </p:cNvPr>
              <p:cNvGrpSpPr/>
              <p:nvPr/>
            </p:nvGrpSpPr>
            <p:grpSpPr>
              <a:xfrm>
                <a:off x="8154461" y="1749358"/>
                <a:ext cx="1253974" cy="3648118"/>
                <a:chOff x="8244388" y="1770814"/>
                <a:chExt cx="1253974" cy="3648118"/>
              </a:xfrm>
            </p:grpSpPr>
            <p:sp>
              <p:nvSpPr>
                <p:cNvPr id="28" name="Rectangle: Rounded Corners 27">
                  <a:extLst>
                    <a:ext uri="{FF2B5EF4-FFF2-40B4-BE49-F238E27FC236}">
                      <a16:creationId xmlns:a16="http://schemas.microsoft.com/office/drawing/2014/main" id="{3721BDD4-08A4-2B4C-5395-3D0769DA4978}"/>
                    </a:ext>
                  </a:extLst>
                </p:cNvPr>
                <p:cNvSpPr/>
                <p:nvPr/>
              </p:nvSpPr>
              <p:spPr>
                <a:xfrm>
                  <a:off x="8244388" y="1960944"/>
                  <a:ext cx="1253974" cy="3457988"/>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F950C6AA-EA07-831A-1418-355AAF6AB0F5}"/>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F1725EDF-7F69-8688-3E84-F683FD11ADA0}"/>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373E2C7F-3387-2652-A2C5-A720BBB99F16}"/>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LLMs</a:t>
                    </a:r>
                    <a:endParaRPr sz="1050" i="0" strike="noStrike" cap="none" dirty="0">
                      <a:solidFill>
                        <a:srgbClr val="121C29"/>
                      </a:solidFill>
                      <a:latin typeface="Space Grotesk"/>
                      <a:ea typeface="Space Grotesk"/>
                      <a:cs typeface="Space Grotesk"/>
                      <a:sym typeface="Space Grotesk"/>
                    </a:endParaRPr>
                  </a:p>
                </p:txBody>
              </p:sp>
            </p:grpSp>
          </p:grpSp>
          <p:grpSp>
            <p:nvGrpSpPr>
              <p:cNvPr id="8" name="Group 7">
                <a:extLst>
                  <a:ext uri="{FF2B5EF4-FFF2-40B4-BE49-F238E27FC236}">
                    <a16:creationId xmlns:a16="http://schemas.microsoft.com/office/drawing/2014/main" id="{3D6D79ED-53EF-7CA5-C2B0-E41401FE7319}"/>
                  </a:ext>
                </a:extLst>
              </p:cNvPr>
              <p:cNvGrpSpPr/>
              <p:nvPr/>
            </p:nvGrpSpPr>
            <p:grpSpPr>
              <a:xfrm>
                <a:off x="8541658" y="2215148"/>
                <a:ext cx="479580" cy="3020155"/>
                <a:chOff x="8783659" y="3595604"/>
                <a:chExt cx="479580" cy="3020155"/>
              </a:xfrm>
            </p:grpSpPr>
            <p:pic>
              <p:nvPicPr>
                <p:cNvPr id="9" name="Graphic 8">
                  <a:extLst>
                    <a:ext uri="{FF2B5EF4-FFF2-40B4-BE49-F238E27FC236}">
                      <a16:creationId xmlns:a16="http://schemas.microsoft.com/office/drawing/2014/main" id="{7FCD64DF-53EF-82C0-3CED-279CA5CBF7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819572" y="5456321"/>
                  <a:ext cx="407755" cy="540000"/>
                </a:xfrm>
                <a:prstGeom prst="rect">
                  <a:avLst/>
                </a:prstGeom>
              </p:spPr>
            </p:pic>
            <p:pic>
              <p:nvPicPr>
                <p:cNvPr id="12" name="Graphic 11">
                  <a:extLst>
                    <a:ext uri="{FF2B5EF4-FFF2-40B4-BE49-F238E27FC236}">
                      <a16:creationId xmlns:a16="http://schemas.microsoft.com/office/drawing/2014/main" id="{D3B59A06-07EC-77AD-6134-FF82F98E2C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22308" y="6075759"/>
                  <a:ext cx="402282" cy="540000"/>
                </a:xfrm>
                <a:prstGeom prst="rect">
                  <a:avLst/>
                </a:prstGeom>
              </p:spPr>
            </p:pic>
            <p:pic>
              <p:nvPicPr>
                <p:cNvPr id="14" name="Graphic 13">
                  <a:extLst>
                    <a:ext uri="{FF2B5EF4-FFF2-40B4-BE49-F238E27FC236}">
                      <a16:creationId xmlns:a16="http://schemas.microsoft.com/office/drawing/2014/main" id="{61DEEB07-2F1D-362F-D97A-0702B9CD7B5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06275" y="3595604"/>
                  <a:ext cx="434348" cy="540000"/>
                </a:xfrm>
                <a:prstGeom prst="rect">
                  <a:avLst/>
                </a:prstGeom>
              </p:spPr>
            </p:pic>
            <p:pic>
              <p:nvPicPr>
                <p:cNvPr id="15" name="Graphic 14">
                  <a:extLst>
                    <a:ext uri="{FF2B5EF4-FFF2-40B4-BE49-F238E27FC236}">
                      <a16:creationId xmlns:a16="http://schemas.microsoft.com/office/drawing/2014/main" id="{63CC5230-B52A-0C0F-B6D1-0128FE833E8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820049" y="4215043"/>
                  <a:ext cx="406800" cy="542400"/>
                </a:xfrm>
                <a:prstGeom prst="rect">
                  <a:avLst/>
                </a:prstGeom>
              </p:spPr>
            </p:pic>
            <p:pic>
              <p:nvPicPr>
                <p:cNvPr id="17" name="Graphic 16">
                  <a:extLst>
                    <a:ext uri="{FF2B5EF4-FFF2-40B4-BE49-F238E27FC236}">
                      <a16:creationId xmlns:a16="http://schemas.microsoft.com/office/drawing/2014/main" id="{C17D9D15-CC49-6CBF-CC83-D0F3C75252C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83659" y="4836882"/>
                  <a:ext cx="479580" cy="540000"/>
                </a:xfrm>
                <a:prstGeom prst="rect">
                  <a:avLst/>
                </a:prstGeom>
              </p:spPr>
            </p:pic>
          </p:grpSp>
        </p:grpSp>
      </p:grpSp>
      <p:sp>
        <p:nvSpPr>
          <p:cNvPr id="20" name="Google Shape;1165;p96">
            <a:extLst>
              <a:ext uri="{FF2B5EF4-FFF2-40B4-BE49-F238E27FC236}">
                <a16:creationId xmlns:a16="http://schemas.microsoft.com/office/drawing/2014/main" id="{0D2CD663-F837-ECBA-C1CF-D4FA130225EE}"/>
              </a:ext>
            </a:extLst>
          </p:cNvPr>
          <p:cNvSpPr txBox="1"/>
          <p:nvPr/>
        </p:nvSpPr>
        <p:spPr>
          <a:xfrm>
            <a:off x="784347" y="5595689"/>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http://localhost:3500/v1.0-alpha1/</a:t>
            </a:r>
            <a:r>
              <a:rPr lang="en-US" sz="1600" b="1" i="0" u="none" strike="noStrike" cap="none" dirty="0">
                <a:solidFill>
                  <a:schemeClr val="accent6"/>
                </a:solidFill>
                <a:latin typeface="Space Grotesk" pitchFamily="2" charset="0"/>
                <a:cs typeface="Space Grotesk" pitchFamily="2" charset="0"/>
                <a:sym typeface="Arial"/>
              </a:rPr>
              <a:t>conversation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llm-name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converse</a:t>
            </a:r>
            <a:endParaRPr sz="1600" b="0" i="0" u="none" strike="noStrike" cap="none" dirty="0">
              <a:solidFill>
                <a:schemeClr val="accent3"/>
              </a:solidFill>
              <a:latin typeface="Space Grotesk" pitchFamily="2" charset="0"/>
              <a:cs typeface="Space Grotesk" pitchFamily="2" charset="0"/>
              <a:sym typeface="Arial"/>
            </a:endParaRPr>
          </a:p>
        </p:txBody>
      </p:sp>
    </p:spTree>
    <p:extLst>
      <p:ext uri="{BB962C8B-B14F-4D97-AF65-F5344CB8AC3E}">
        <p14:creationId xmlns:p14="http://schemas.microsoft.com/office/powerpoint/2010/main" val="274515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208">
          <a:extLst>
            <a:ext uri="{FF2B5EF4-FFF2-40B4-BE49-F238E27FC236}">
              <a16:creationId xmlns:a16="http://schemas.microsoft.com/office/drawing/2014/main" id="{29DA8943-6084-85FF-A5FE-9263634DD048}"/>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870E11B2-64D0-3657-DB7C-9E1554A46D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5998" y="1440000"/>
            <a:ext cx="1800000" cy="1800000"/>
          </a:xfrm>
          <a:prstGeom prst="rect">
            <a:avLst/>
          </a:prstGeom>
        </p:spPr>
      </p:pic>
      <p:sp>
        <p:nvSpPr>
          <p:cNvPr id="1209" name="Google Shape;1209;p101">
            <a:extLst>
              <a:ext uri="{FF2B5EF4-FFF2-40B4-BE49-F238E27FC236}">
                <a16:creationId xmlns:a16="http://schemas.microsoft.com/office/drawing/2014/main" id="{07516B2F-DF6C-946A-A02F-A2B2763B9C89}"/>
              </a:ext>
            </a:extLst>
          </p:cNvPr>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Conversation Demo</a:t>
            </a:r>
            <a:endParaRPr dirty="0"/>
          </a:p>
        </p:txBody>
      </p:sp>
      <p:sp>
        <p:nvSpPr>
          <p:cNvPr id="1210" name="Google Shape;1210;p101">
            <a:hlinkClick r:id="rId5"/>
            <a:extLst>
              <a:ext uri="{FF2B5EF4-FFF2-40B4-BE49-F238E27FC236}">
                <a16:creationId xmlns:a16="http://schemas.microsoft.com/office/drawing/2014/main" id="{DE007CBF-7A6F-2023-1DDA-E3ECB81AA48F}"/>
              </a:ext>
            </a:extLst>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https://docs.dapr.io/getting-started/quickstarts/conversation-quickstart/</a:t>
            </a:r>
            <a:endParaRPr sz="1800"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183649242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0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Security</a:t>
            </a:r>
            <a:endParaRPr/>
          </a:p>
        </p:txBody>
      </p:sp>
      <p:pic>
        <p:nvPicPr>
          <p:cNvPr id="1216" name="Google Shape;1216;p10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17" name="Google Shape;1217;p102">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https://docs.dapr.io/concepts/security-concept/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0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Secure Dapr to Dapr communication</a:t>
            </a:r>
            <a:endParaRPr/>
          </a:p>
        </p:txBody>
      </p:sp>
      <p:grpSp>
        <p:nvGrpSpPr>
          <p:cNvPr id="1223" name="Google Shape;1223;p103"/>
          <p:cNvGrpSpPr/>
          <p:nvPr/>
        </p:nvGrpSpPr>
        <p:grpSpPr>
          <a:xfrm>
            <a:off x="3809835" y="2544576"/>
            <a:ext cx="1855000" cy="1890000"/>
            <a:chOff x="3071990" y="1647687"/>
            <a:chExt cx="1855000" cy="1890000"/>
          </a:xfrm>
        </p:grpSpPr>
        <p:pic>
          <p:nvPicPr>
            <p:cNvPr id="1224" name="Google Shape;1224;p103"/>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1225" name="Google Shape;1225;p103"/>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26" name="Google Shape;1226;p103"/>
          <p:cNvGrpSpPr/>
          <p:nvPr/>
        </p:nvGrpSpPr>
        <p:grpSpPr>
          <a:xfrm>
            <a:off x="9031858" y="2545200"/>
            <a:ext cx="1855001" cy="1890000"/>
            <a:chOff x="7003719" y="1403344"/>
            <a:chExt cx="1855001" cy="1890000"/>
          </a:xfrm>
        </p:grpSpPr>
        <p:pic>
          <p:nvPicPr>
            <p:cNvPr id="1227" name="Google Shape;1227;p103"/>
            <p:cNvPicPr preferRelativeResize="0"/>
            <p:nvPr/>
          </p:nvPicPr>
          <p:blipFill rotWithShape="1">
            <a:blip r:embed="rId4">
              <a:alphaModFix/>
            </a:blip>
            <a:srcRect/>
            <a:stretch/>
          </p:blipFill>
          <p:spPr>
            <a:xfrm>
              <a:off x="7003719" y="1403344"/>
              <a:ext cx="1855001" cy="1890000"/>
            </a:xfrm>
            <a:prstGeom prst="rect">
              <a:avLst/>
            </a:prstGeom>
            <a:noFill/>
            <a:ln>
              <a:noFill/>
            </a:ln>
          </p:spPr>
        </p:pic>
        <p:sp>
          <p:nvSpPr>
            <p:cNvPr id="1228" name="Google Shape;1228;p103"/>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29" name="Google Shape;1229;p103"/>
          <p:cNvGrpSpPr/>
          <p:nvPr/>
        </p:nvGrpSpPr>
        <p:grpSpPr>
          <a:xfrm>
            <a:off x="6917304" y="3519310"/>
            <a:ext cx="1165453" cy="360000"/>
            <a:chOff x="5658363" y="4150184"/>
            <a:chExt cx="1165453" cy="360000"/>
          </a:xfrm>
        </p:grpSpPr>
        <p:pic>
          <p:nvPicPr>
            <p:cNvPr id="1230" name="Google Shape;1230;p103"/>
            <p:cNvPicPr preferRelativeResize="0"/>
            <p:nvPr/>
          </p:nvPicPr>
          <p:blipFill rotWithShape="1">
            <a:blip r:embed="rId5">
              <a:alphaModFix/>
            </a:blip>
            <a:srcRect/>
            <a:stretch/>
          </p:blipFill>
          <p:spPr>
            <a:xfrm>
              <a:off x="5658363" y="4150184"/>
              <a:ext cx="360000" cy="360000"/>
            </a:xfrm>
            <a:prstGeom prst="rect">
              <a:avLst/>
            </a:prstGeom>
            <a:noFill/>
            <a:ln>
              <a:noFill/>
            </a:ln>
          </p:spPr>
        </p:pic>
        <p:sp>
          <p:nvSpPr>
            <p:cNvPr id="1231" name="Google Shape;1231;p103"/>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cxnSp>
        <p:nvCxnSpPr>
          <p:cNvPr id="1232" name="Google Shape;1232;p103"/>
          <p:cNvCxnSpPr/>
          <p:nvPr/>
        </p:nvCxnSpPr>
        <p:spPr>
          <a:xfrm>
            <a:off x="5664835"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33" name="Google Shape;1233;p103"/>
          <p:cNvSpPr/>
          <p:nvPr/>
        </p:nvSpPr>
        <p:spPr>
          <a:xfrm>
            <a:off x="5068003"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4" name="Google Shape;1234;p103"/>
          <p:cNvSpPr/>
          <p:nvPr/>
        </p:nvSpPr>
        <p:spPr>
          <a:xfrm>
            <a:off x="9451357"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5" name="Google Shape;1235;p103"/>
          <p:cNvSpPr/>
          <p:nvPr/>
        </p:nvSpPr>
        <p:spPr>
          <a:xfrm>
            <a:off x="5062304"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6" name="Google Shape;1236;p103"/>
          <p:cNvSpPr/>
          <p:nvPr/>
        </p:nvSpPr>
        <p:spPr>
          <a:xfrm>
            <a:off x="9445658"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7" name="Google Shape;1237;p103"/>
          <p:cNvSpPr/>
          <p:nvPr/>
        </p:nvSpPr>
        <p:spPr>
          <a:xfrm>
            <a:off x="5102652"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8" name="Google Shape;1238;p103"/>
          <p:cNvSpPr/>
          <p:nvPr/>
        </p:nvSpPr>
        <p:spPr>
          <a:xfrm>
            <a:off x="9419748"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pic>
        <p:nvPicPr>
          <p:cNvPr id="1239" name="Google Shape;1239;p103"/>
          <p:cNvPicPr preferRelativeResize="0"/>
          <p:nvPr/>
        </p:nvPicPr>
        <p:blipFill rotWithShape="1">
          <a:blip r:embed="rId6">
            <a:alphaModFix/>
          </a:blip>
          <a:srcRect/>
          <a:stretch/>
        </p:blipFill>
        <p:spPr>
          <a:xfrm>
            <a:off x="10868615" y="133240"/>
            <a:ext cx="1080000" cy="1080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07A4B012-5A15-0D57-40F9-0ACD8A8C2266}"/>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F2C4B1C-856B-AEF5-342A-3F1C289DBBF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uses a sidecar pattern</a:t>
            </a:r>
            <a:endParaRPr dirty="0"/>
          </a:p>
        </p:txBody>
      </p:sp>
      <p:sp>
        <p:nvSpPr>
          <p:cNvPr id="124" name="Google Shape;124;p31">
            <a:extLst>
              <a:ext uri="{FF2B5EF4-FFF2-40B4-BE49-F238E27FC236}">
                <a16:creationId xmlns:a16="http://schemas.microsoft.com/office/drawing/2014/main" id="{518A48D6-9F06-95D9-1399-FB0F1B0C2F4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C6FB0A15-552C-CCD2-0DF7-4E77D0461274}"/>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D389A9EA-34A2-8B31-164E-8DFE24C413C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C23450A-698A-A3C8-D8B0-ADFB0DACAA4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D917BE0-8133-7704-B073-2DA865757083}"/>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3FA96BBE-9317-9C8C-9948-1D5B2061BB21}"/>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3385C8C9-BEF2-86BE-8D48-1D8B494BB75A}"/>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0BCCDA-5EEC-349D-AE3A-95E164BE56C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C5AD226-3518-0495-21FB-EA4321EDB2D1}"/>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4D63B46-C865-ACD2-67AA-4B2FCD5B719D}"/>
              </a:ext>
            </a:extLst>
          </p:cNvPr>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D6BEDC4C-BB13-A7DB-2FE5-EA279EE41723}"/>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8489F47A-21ED-431B-9C45-0620E8164F7B}"/>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1ED00C66-09EC-2475-ED32-4129639288F0}"/>
              </a:ext>
            </a:extLst>
          </p:cNvPr>
          <p:cNvCxnSpPr>
            <a:cxnSpLocks/>
          </p:cNvCxnSpPr>
          <p:nvPr/>
        </p:nvCxnSpPr>
        <p:spPr>
          <a:xfrm>
            <a:off x="11045881" y="4680558"/>
            <a:ext cx="8400" cy="690300"/>
          </a:xfrm>
          <a:prstGeom prst="straightConnector1">
            <a:avLst/>
          </a:prstGeom>
          <a:noFill/>
          <a:ln w="22225" cap="flat" cmpd="sng">
            <a:solidFill>
              <a:schemeClr val="tx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442D9297-760F-A87C-87E3-4E308D5324B0}"/>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3D002A3C-871F-BE97-193C-EC7A1E5BE45D}"/>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DF9AC126-8F13-38D5-55DA-46A4420563DD}"/>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43316EB3-2163-807D-8A43-066C20F1607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92FA4AD8-2E0D-56CC-6107-6E2A4903EC68}"/>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5900CA6-8262-ED6F-36EB-8CAD1B29C8AF}"/>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97266348-A344-227B-6969-46CBF8723D0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156696AD-6150-B680-9DC1-D35004C48100}"/>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EBE53C27-4884-87AD-3194-81B06F0BE976}"/>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A68C754D-9859-929C-E021-99CE93E18580}"/>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2925215B-56D1-DA11-117A-4D334FF72E0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135123-4389-2917-C7D6-46AC29907C0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11F504F-124E-A8FC-532B-8F2084CC0625}"/>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C597E6C8-2C22-8886-D663-1D690DC13F8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45AD860B-86D0-ED04-26ED-08F6CE6BC9B2}"/>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337F46C-EE60-F246-764A-8D54D9516D2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852B1991-2318-D215-EDEE-970D3FDAE5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26570A1-DD56-D22C-4210-989E9A1DC62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41212ACE-BB11-96BB-2B97-0F828FF8D7B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DE5ED40-EA1C-0B3B-6744-65717D4C20A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E82D749-C34E-5B81-6419-D383006326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B0E87522-AFF6-6903-91CC-44CFDAB790B3}"/>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16E40FEB-5FDF-B9ED-0099-FA02928DBD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12818A2-CA73-915B-E80A-2950EEAECBC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D397FB3A-9E2F-9FB7-4996-163E9F718045}"/>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4421718-3529-8606-899B-E95CE2C838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97C46D3-A3A6-E9B0-4048-2A19104D092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36F77CA2-191B-E68D-DECB-7DA86C2D8C6C}"/>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EF3F4C0-ADDE-9B23-45D3-7B2A99086D9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C3E1A60E-7DD2-B8A4-B1B4-D23D5A930F2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C640DD9B-76B9-B637-7404-2C0A6051F2DC}"/>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34AA343-0FF0-87FB-D700-A1A2F720CE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6EE78A2-173D-22CC-E307-0F9179F908A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CF746E48-FF84-AFB5-C5FB-DBC59C766211}"/>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34101E41-55B1-DB01-90A2-4BCE96F56CA5}"/>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689CE36-7D6D-3951-68D6-60D9C3DF0BEA}"/>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pic>
        <p:nvPicPr>
          <p:cNvPr id="10" name="Google Shape;741;p57">
            <a:extLst>
              <a:ext uri="{FF2B5EF4-FFF2-40B4-BE49-F238E27FC236}">
                <a16:creationId xmlns:a16="http://schemas.microsoft.com/office/drawing/2014/main" id="{26BCCD67-D22C-216E-232B-9E78968B711B}"/>
              </a:ext>
            </a:extLst>
          </p:cNvPr>
          <p:cNvPicPr preferRelativeResize="0"/>
          <p:nvPr/>
        </p:nvPicPr>
        <p:blipFill rotWithShape="1">
          <a:blip r:embed="rId9">
            <a:alphaModFix/>
          </a:blip>
          <a:srcRect/>
          <a:stretch/>
        </p:blipFill>
        <p:spPr>
          <a:xfrm>
            <a:off x="7104096" y="4018111"/>
            <a:ext cx="784574" cy="784574"/>
          </a:xfrm>
          <a:prstGeom prst="rect">
            <a:avLst/>
          </a:prstGeom>
          <a:noFill/>
          <a:ln>
            <a:noFill/>
          </a:ln>
        </p:spPr>
      </p:pic>
      <p:pic>
        <p:nvPicPr>
          <p:cNvPr id="11" name="Google Shape;741;p57">
            <a:extLst>
              <a:ext uri="{FF2B5EF4-FFF2-40B4-BE49-F238E27FC236}">
                <a16:creationId xmlns:a16="http://schemas.microsoft.com/office/drawing/2014/main" id="{A6CA9CDE-B7A5-C88B-EB7B-3FD3D94058E2}"/>
              </a:ext>
            </a:extLst>
          </p:cNvPr>
          <p:cNvPicPr preferRelativeResize="0"/>
          <p:nvPr/>
        </p:nvPicPr>
        <p:blipFill rotWithShape="1">
          <a:blip r:embed="rId9">
            <a:alphaModFix/>
          </a:blip>
          <a:srcRect/>
          <a:stretch/>
        </p:blipFill>
        <p:spPr>
          <a:xfrm>
            <a:off x="7104096" y="6008882"/>
            <a:ext cx="784574" cy="784574"/>
          </a:xfrm>
          <a:prstGeom prst="rect">
            <a:avLst/>
          </a:prstGeom>
          <a:noFill/>
          <a:ln>
            <a:noFill/>
          </a:ln>
        </p:spPr>
      </p:pic>
      <p:pic>
        <p:nvPicPr>
          <p:cNvPr id="12" name="Google Shape;741;p57">
            <a:extLst>
              <a:ext uri="{FF2B5EF4-FFF2-40B4-BE49-F238E27FC236}">
                <a16:creationId xmlns:a16="http://schemas.microsoft.com/office/drawing/2014/main" id="{FA7D57DA-379C-D439-7969-B07394407F56}"/>
              </a:ext>
            </a:extLst>
          </p:cNvPr>
          <p:cNvPicPr preferRelativeResize="0"/>
          <p:nvPr/>
        </p:nvPicPr>
        <p:blipFill rotWithShape="1">
          <a:blip r:embed="rId9">
            <a:alphaModFix/>
          </a:blip>
          <a:srcRect/>
          <a:stretch/>
        </p:blipFill>
        <p:spPr>
          <a:xfrm>
            <a:off x="9274446" y="2051968"/>
            <a:ext cx="784574" cy="784574"/>
          </a:xfrm>
          <a:prstGeom prst="rect">
            <a:avLst/>
          </a:prstGeom>
          <a:noFill/>
          <a:ln>
            <a:noFill/>
          </a:ln>
        </p:spPr>
      </p:pic>
      <p:pic>
        <p:nvPicPr>
          <p:cNvPr id="13" name="Google Shape;741;p57">
            <a:extLst>
              <a:ext uri="{FF2B5EF4-FFF2-40B4-BE49-F238E27FC236}">
                <a16:creationId xmlns:a16="http://schemas.microsoft.com/office/drawing/2014/main" id="{6C122930-A85E-1B96-4CE7-2D041A6C9FD6}"/>
              </a:ext>
            </a:extLst>
          </p:cNvPr>
          <p:cNvPicPr preferRelativeResize="0"/>
          <p:nvPr/>
        </p:nvPicPr>
        <p:blipFill rotWithShape="1">
          <a:blip r:embed="rId9">
            <a:alphaModFix/>
          </a:blip>
          <a:srcRect/>
          <a:stretch/>
        </p:blipFill>
        <p:spPr>
          <a:xfrm>
            <a:off x="7100363" y="2051968"/>
            <a:ext cx="784574" cy="784574"/>
          </a:xfrm>
          <a:prstGeom prst="rect">
            <a:avLst/>
          </a:prstGeom>
          <a:noFill/>
          <a:ln>
            <a:noFill/>
          </a:ln>
        </p:spPr>
      </p:pic>
      <p:pic>
        <p:nvPicPr>
          <p:cNvPr id="14" name="Google Shape;741;p57">
            <a:extLst>
              <a:ext uri="{FF2B5EF4-FFF2-40B4-BE49-F238E27FC236}">
                <a16:creationId xmlns:a16="http://schemas.microsoft.com/office/drawing/2014/main" id="{E3AA0A14-493F-6C19-68C1-E82EDA4A7AB2}"/>
              </a:ext>
            </a:extLst>
          </p:cNvPr>
          <p:cNvPicPr preferRelativeResize="0"/>
          <p:nvPr/>
        </p:nvPicPr>
        <p:blipFill rotWithShape="1">
          <a:blip r:embed="rId9">
            <a:alphaModFix/>
          </a:blip>
          <a:srcRect/>
          <a:stretch/>
        </p:blipFill>
        <p:spPr>
          <a:xfrm>
            <a:off x="11259928" y="4018111"/>
            <a:ext cx="784574" cy="784574"/>
          </a:xfrm>
          <a:prstGeom prst="rect">
            <a:avLst/>
          </a:prstGeom>
          <a:noFill/>
          <a:ln>
            <a:noFill/>
          </a:ln>
        </p:spPr>
      </p:pic>
    </p:spTree>
    <p:extLst>
      <p:ext uri="{BB962C8B-B14F-4D97-AF65-F5344CB8AC3E}">
        <p14:creationId xmlns:p14="http://schemas.microsoft.com/office/powerpoint/2010/main" val="36094075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mTLS in K8s mode</a:t>
            </a:r>
            <a:endParaRPr/>
          </a:p>
        </p:txBody>
      </p:sp>
      <p:pic>
        <p:nvPicPr>
          <p:cNvPr id="1245" name="Google Shape;1245;p104"/>
          <p:cNvPicPr preferRelativeResize="0"/>
          <p:nvPr/>
        </p:nvPicPr>
        <p:blipFill rotWithShape="1">
          <a:blip r:embed="rId3">
            <a:alphaModFix/>
          </a:blip>
          <a:srcRect/>
          <a:stretch/>
        </p:blipFill>
        <p:spPr>
          <a:xfrm>
            <a:off x="8833321" y="5591044"/>
            <a:ext cx="2505620" cy="443775"/>
          </a:xfrm>
          <a:prstGeom prst="rect">
            <a:avLst/>
          </a:prstGeom>
          <a:noFill/>
          <a:ln>
            <a:noFill/>
          </a:ln>
        </p:spPr>
      </p:pic>
      <p:grpSp>
        <p:nvGrpSpPr>
          <p:cNvPr id="1246" name="Google Shape;1246;p104"/>
          <p:cNvGrpSpPr/>
          <p:nvPr/>
        </p:nvGrpSpPr>
        <p:grpSpPr>
          <a:xfrm>
            <a:off x="449982" y="781936"/>
            <a:ext cx="10747016" cy="5861063"/>
            <a:chOff x="102510" y="781936"/>
            <a:chExt cx="10747016" cy="5861063"/>
          </a:xfrm>
        </p:grpSpPr>
        <p:cxnSp>
          <p:nvCxnSpPr>
            <p:cNvPr id="1247" name="Google Shape;1247;p104"/>
            <p:cNvCxnSpPr>
              <a:stCxn id="1248" idx="2"/>
              <a:endCxn id="1249" idx="7"/>
            </p:cNvCxnSpPr>
            <p:nvPr/>
          </p:nvCxnSpPr>
          <p:spPr>
            <a:xfrm rot="5400000">
              <a:off x="5438375" y="1902650"/>
              <a:ext cx="1054200" cy="2120700"/>
            </a:xfrm>
            <a:prstGeom prst="bentConnector3">
              <a:avLst>
                <a:gd name="adj1" fmla="val 50000"/>
              </a:avLst>
            </a:prstGeom>
            <a:noFill/>
            <a:ln w="19050" cap="flat" cmpd="sng">
              <a:solidFill>
                <a:schemeClr val="dk1"/>
              </a:solidFill>
              <a:prstDash val="solid"/>
              <a:miter lim="800000"/>
              <a:headEnd type="triangle" w="lg" len="lg"/>
              <a:tailEnd type="none" w="sm" len="sm"/>
            </a:ln>
          </p:spPr>
        </p:cxnSp>
        <p:cxnSp>
          <p:nvCxnSpPr>
            <p:cNvPr id="1250" name="Google Shape;1250;p104"/>
            <p:cNvCxnSpPr>
              <a:stCxn id="1248" idx="2"/>
              <a:endCxn id="1251" idx="1"/>
            </p:cNvCxnSpPr>
            <p:nvPr/>
          </p:nvCxnSpPr>
          <p:spPr>
            <a:xfrm rot="-5400000" flipH="1">
              <a:off x="7534775" y="1926950"/>
              <a:ext cx="1054200" cy="2072100"/>
            </a:xfrm>
            <a:prstGeom prst="bentConnector3">
              <a:avLst>
                <a:gd name="adj1" fmla="val 50000"/>
              </a:avLst>
            </a:prstGeom>
            <a:noFill/>
            <a:ln w="19050" cap="flat" cmpd="sng">
              <a:solidFill>
                <a:schemeClr val="dk1"/>
              </a:solidFill>
              <a:prstDash val="solid"/>
              <a:miter lim="800000"/>
              <a:headEnd type="triangle" w="lg" len="lg"/>
              <a:tailEnd type="none" w="sm" len="sm"/>
            </a:ln>
          </p:spPr>
        </p:cxnSp>
        <p:sp>
          <p:nvSpPr>
            <p:cNvPr id="1252" name="Google Shape;1252;p104"/>
            <p:cNvSpPr/>
            <p:nvPr/>
          </p:nvSpPr>
          <p:spPr>
            <a:xfrm>
              <a:off x="8358326" y="2446463"/>
              <a:ext cx="2491200" cy="2210400"/>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253" name="Google Shape;1253;p104"/>
            <p:cNvCxnSpPr>
              <a:stCxn id="1254" idx="4"/>
              <a:endCxn id="1255" idx="0"/>
            </p:cNvCxnSpPr>
            <p:nvPr/>
          </p:nvCxnSpPr>
          <p:spPr>
            <a:xfrm rot="-5400000" flipH="1">
              <a:off x="5652255" y="3603889"/>
              <a:ext cx="558900" cy="2246700"/>
            </a:xfrm>
            <a:prstGeom prst="bentConnector3">
              <a:avLst>
                <a:gd name="adj1" fmla="val 63295"/>
              </a:avLst>
            </a:prstGeom>
            <a:noFill/>
            <a:ln w="19050" cap="flat" cmpd="sng">
              <a:solidFill>
                <a:schemeClr val="dk1"/>
              </a:solidFill>
              <a:prstDash val="solid"/>
              <a:miter lim="800000"/>
              <a:headEnd type="triangle" w="lg" len="lg"/>
              <a:tailEnd type="none" w="sm" len="sm"/>
            </a:ln>
          </p:spPr>
        </p:cxnSp>
        <p:cxnSp>
          <p:nvCxnSpPr>
            <p:cNvPr id="1256" name="Google Shape;1256;p104"/>
            <p:cNvCxnSpPr>
              <a:stCxn id="1257" idx="4"/>
              <a:endCxn id="1255" idx="0"/>
            </p:cNvCxnSpPr>
            <p:nvPr/>
          </p:nvCxnSpPr>
          <p:spPr>
            <a:xfrm rot="5400000">
              <a:off x="7843959" y="3658939"/>
              <a:ext cx="558900" cy="2136600"/>
            </a:xfrm>
            <a:prstGeom prst="bentConnector3">
              <a:avLst>
                <a:gd name="adj1" fmla="val 63627"/>
              </a:avLst>
            </a:prstGeom>
            <a:noFill/>
            <a:ln w="19050" cap="flat" cmpd="sng">
              <a:solidFill>
                <a:schemeClr val="dk1"/>
              </a:solidFill>
              <a:prstDash val="solid"/>
              <a:miter lim="800000"/>
              <a:headEnd type="triangle" w="lg" len="lg"/>
              <a:tailEnd type="none" w="sm" len="sm"/>
            </a:ln>
          </p:spPr>
        </p:cxnSp>
        <p:pic>
          <p:nvPicPr>
            <p:cNvPr id="1258" name="Google Shape;1258;p104"/>
            <p:cNvPicPr preferRelativeResize="0"/>
            <p:nvPr/>
          </p:nvPicPr>
          <p:blipFill rotWithShape="1">
            <a:blip r:embed="rId4">
              <a:alphaModFix/>
            </a:blip>
            <a:srcRect/>
            <a:stretch/>
          </p:blipFill>
          <p:spPr>
            <a:xfrm>
              <a:off x="1572170" y="3038449"/>
              <a:ext cx="1320576" cy="1004188"/>
            </a:xfrm>
            <a:prstGeom prst="rect">
              <a:avLst/>
            </a:prstGeom>
            <a:noFill/>
            <a:ln>
              <a:noFill/>
            </a:ln>
          </p:spPr>
        </p:pic>
        <p:grpSp>
          <p:nvGrpSpPr>
            <p:cNvPr id="1259" name="Google Shape;1259;p104"/>
            <p:cNvGrpSpPr/>
            <p:nvPr/>
          </p:nvGrpSpPr>
          <p:grpSpPr>
            <a:xfrm>
              <a:off x="3462363" y="2544576"/>
              <a:ext cx="1855000" cy="1890000"/>
              <a:chOff x="3071990" y="1647687"/>
              <a:chExt cx="1855000" cy="1890000"/>
            </a:xfrm>
          </p:grpSpPr>
          <p:pic>
            <p:nvPicPr>
              <p:cNvPr id="1260" name="Google Shape;1260;p104"/>
              <p:cNvPicPr preferRelativeResize="0"/>
              <p:nvPr/>
            </p:nvPicPr>
            <p:blipFill rotWithShape="1">
              <a:blip r:embed="rId5">
                <a:alphaModFix/>
              </a:blip>
              <a:srcRect/>
              <a:stretch/>
            </p:blipFill>
            <p:spPr>
              <a:xfrm>
                <a:off x="3071990" y="1647687"/>
                <a:ext cx="1855000" cy="1890000"/>
              </a:xfrm>
              <a:prstGeom prst="rect">
                <a:avLst/>
              </a:prstGeom>
              <a:noFill/>
              <a:ln>
                <a:noFill/>
              </a:ln>
            </p:spPr>
          </p:pic>
          <p:sp>
            <p:nvSpPr>
              <p:cNvPr id="1261" name="Google Shape;1261;p10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62" name="Google Shape;1262;p104"/>
            <p:cNvGrpSpPr/>
            <p:nvPr/>
          </p:nvGrpSpPr>
          <p:grpSpPr>
            <a:xfrm>
              <a:off x="3202386" y="2287205"/>
              <a:ext cx="2491200" cy="2370253"/>
              <a:chOff x="2631402" y="2754858"/>
              <a:chExt cx="2679809" cy="2370253"/>
            </a:xfrm>
          </p:grpSpPr>
          <p:sp>
            <p:nvSpPr>
              <p:cNvPr id="1263" name="Google Shape;1263;p104"/>
              <p:cNvSpPr/>
              <p:nvPr/>
            </p:nvSpPr>
            <p:spPr>
              <a:xfrm>
                <a:off x="2631402" y="2914116"/>
                <a:ext cx="2679809" cy="2210995"/>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64" name="Google Shape;1264;p104"/>
              <p:cNvGrpSpPr/>
              <p:nvPr/>
            </p:nvGrpSpPr>
            <p:grpSpPr>
              <a:xfrm>
                <a:off x="4181220" y="2754858"/>
                <a:ext cx="886042" cy="343603"/>
                <a:chOff x="3765966" y="2957356"/>
                <a:chExt cx="1832197" cy="343603"/>
              </a:xfrm>
            </p:grpSpPr>
            <p:sp>
              <p:nvSpPr>
                <p:cNvPr id="1265" name="Google Shape;1265;p104"/>
                <p:cNvSpPr/>
                <p:nvPr/>
              </p:nvSpPr>
              <p:spPr>
                <a:xfrm>
                  <a:off x="3765966" y="2957356"/>
                  <a:ext cx="1832197"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66" name="Google Shape;1266;p104"/>
                <p:cNvSpPr txBox="1"/>
                <p:nvPr/>
              </p:nvSpPr>
              <p:spPr>
                <a:xfrm>
                  <a:off x="3822048" y="2978602"/>
                  <a:ext cx="177611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A</a:t>
                  </a:r>
                  <a:endParaRPr sz="1400" b="0" i="0" u="none" strike="noStrike" cap="none">
                    <a:solidFill>
                      <a:srgbClr val="121C29"/>
                    </a:solidFill>
                    <a:latin typeface="Space Grotesk"/>
                    <a:ea typeface="Space Grotesk"/>
                    <a:cs typeface="Space Grotesk"/>
                    <a:sym typeface="Space Grotesk"/>
                  </a:endParaRPr>
                </a:p>
              </p:txBody>
            </p:sp>
          </p:grpSp>
        </p:grpSp>
        <p:grpSp>
          <p:nvGrpSpPr>
            <p:cNvPr id="1267" name="Google Shape;1267;p104"/>
            <p:cNvGrpSpPr/>
            <p:nvPr/>
          </p:nvGrpSpPr>
          <p:grpSpPr>
            <a:xfrm>
              <a:off x="8684386" y="2545200"/>
              <a:ext cx="1855001" cy="1890000"/>
              <a:chOff x="7003719" y="1403344"/>
              <a:chExt cx="1855001" cy="1890000"/>
            </a:xfrm>
          </p:grpSpPr>
          <p:pic>
            <p:nvPicPr>
              <p:cNvPr id="1268" name="Google Shape;1268;p104"/>
              <p:cNvPicPr preferRelativeResize="0"/>
              <p:nvPr/>
            </p:nvPicPr>
            <p:blipFill rotWithShape="1">
              <a:blip r:embed="rId6">
                <a:alphaModFix/>
              </a:blip>
              <a:srcRect/>
              <a:stretch/>
            </p:blipFill>
            <p:spPr>
              <a:xfrm>
                <a:off x="7003719" y="1403344"/>
                <a:ext cx="1855001" cy="1890000"/>
              </a:xfrm>
              <a:prstGeom prst="rect">
                <a:avLst/>
              </a:prstGeom>
              <a:noFill/>
              <a:ln>
                <a:noFill/>
              </a:ln>
            </p:spPr>
          </p:pic>
          <p:sp>
            <p:nvSpPr>
              <p:cNvPr id="1269" name="Google Shape;1269;p104"/>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70" name="Google Shape;1270;p104"/>
            <p:cNvGrpSpPr/>
            <p:nvPr/>
          </p:nvGrpSpPr>
          <p:grpSpPr>
            <a:xfrm>
              <a:off x="8537378" y="2287205"/>
              <a:ext cx="824400" cy="343603"/>
              <a:chOff x="-2113815" y="2957356"/>
              <a:chExt cx="1704726" cy="343603"/>
            </a:xfrm>
          </p:grpSpPr>
          <p:sp>
            <p:nvSpPr>
              <p:cNvPr id="1271" name="Google Shape;1271;p104"/>
              <p:cNvSpPr/>
              <p:nvPr/>
            </p:nvSpPr>
            <p:spPr>
              <a:xfrm>
                <a:off x="-2113815" y="2957356"/>
                <a:ext cx="170472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2" name="Google Shape;1272;p104"/>
              <p:cNvSpPr txBox="1"/>
              <p:nvPr/>
            </p:nvSpPr>
            <p:spPr>
              <a:xfrm>
                <a:off x="-2057729" y="2978602"/>
                <a:ext cx="152954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B</a:t>
                </a:r>
                <a:endParaRPr sz="1400" b="0" i="0" u="none" strike="noStrike" cap="none">
                  <a:solidFill>
                    <a:srgbClr val="121C29"/>
                  </a:solidFill>
                  <a:latin typeface="Space Grotesk"/>
                  <a:ea typeface="Space Grotesk"/>
                  <a:cs typeface="Space Grotesk"/>
                  <a:sym typeface="Space Grotesk"/>
                </a:endParaRPr>
              </a:p>
            </p:txBody>
          </p:sp>
        </p:grpSp>
        <p:grpSp>
          <p:nvGrpSpPr>
            <p:cNvPr id="1273" name="Google Shape;1273;p104"/>
            <p:cNvGrpSpPr/>
            <p:nvPr/>
          </p:nvGrpSpPr>
          <p:grpSpPr>
            <a:xfrm>
              <a:off x="6210425" y="781936"/>
              <a:ext cx="1630800" cy="1653964"/>
              <a:chOff x="4604004" y="979532"/>
              <a:chExt cx="1630800" cy="1653964"/>
            </a:xfrm>
          </p:grpSpPr>
          <p:pic>
            <p:nvPicPr>
              <p:cNvPr id="1274" name="Google Shape;1274;p104"/>
              <p:cNvPicPr preferRelativeResize="0"/>
              <p:nvPr/>
            </p:nvPicPr>
            <p:blipFill rotWithShape="1">
              <a:blip r:embed="rId7">
                <a:alphaModFix/>
              </a:blip>
              <a:srcRect/>
              <a:stretch/>
            </p:blipFill>
            <p:spPr>
              <a:xfrm>
                <a:off x="4879449" y="1408932"/>
                <a:ext cx="1080000" cy="1080000"/>
              </a:xfrm>
              <a:prstGeom prst="rect">
                <a:avLst/>
              </a:prstGeom>
              <a:noFill/>
              <a:ln>
                <a:noFill/>
              </a:ln>
            </p:spPr>
          </p:pic>
          <p:grpSp>
            <p:nvGrpSpPr>
              <p:cNvPr id="1275" name="Google Shape;1275;p104"/>
              <p:cNvGrpSpPr/>
              <p:nvPr/>
            </p:nvGrpSpPr>
            <p:grpSpPr>
              <a:xfrm>
                <a:off x="4604004" y="979532"/>
                <a:ext cx="1630800" cy="1653964"/>
                <a:chOff x="4604004" y="979532"/>
                <a:chExt cx="1630800" cy="1653964"/>
              </a:xfrm>
            </p:grpSpPr>
            <p:sp>
              <p:nvSpPr>
                <p:cNvPr id="1248" name="Google Shape;1248;p104"/>
                <p:cNvSpPr/>
                <p:nvPr/>
              </p:nvSpPr>
              <p:spPr>
                <a:xfrm>
                  <a:off x="4604004" y="1138790"/>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76" name="Google Shape;1276;p104"/>
                <p:cNvGrpSpPr/>
                <p:nvPr/>
              </p:nvGrpSpPr>
              <p:grpSpPr>
                <a:xfrm>
                  <a:off x="4774510" y="979532"/>
                  <a:ext cx="1252552" cy="343603"/>
                  <a:chOff x="4774510" y="979532"/>
                  <a:chExt cx="1252552" cy="343603"/>
                </a:xfrm>
              </p:grpSpPr>
              <p:sp>
                <p:nvSpPr>
                  <p:cNvPr id="1277" name="Google Shape;1277;p104"/>
                  <p:cNvSpPr/>
                  <p:nvPr/>
                </p:nvSpPr>
                <p:spPr>
                  <a:xfrm>
                    <a:off x="4774510" y="979532"/>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8" name="Google Shape;1278;p104"/>
                  <p:cNvSpPr txBox="1"/>
                  <p:nvPr/>
                </p:nvSpPr>
                <p:spPr>
                  <a:xfrm>
                    <a:off x="4809855" y="1000778"/>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Sentry Pod</a:t>
                    </a:r>
                    <a:endParaRPr sz="1400" b="0" i="0" u="none" strike="noStrike" cap="none" dirty="0">
                      <a:solidFill>
                        <a:srgbClr val="121C29"/>
                      </a:solidFill>
                      <a:latin typeface="Space Grotesk"/>
                      <a:ea typeface="Space Grotesk"/>
                      <a:cs typeface="Space Grotesk"/>
                      <a:sym typeface="Space Grotesk"/>
                    </a:endParaRPr>
                  </a:p>
                </p:txBody>
              </p:sp>
            </p:grpSp>
          </p:grpSp>
        </p:grpSp>
        <p:grpSp>
          <p:nvGrpSpPr>
            <p:cNvPr id="1279" name="Google Shape;1279;p104"/>
            <p:cNvGrpSpPr/>
            <p:nvPr/>
          </p:nvGrpSpPr>
          <p:grpSpPr>
            <a:xfrm>
              <a:off x="6569832" y="3519310"/>
              <a:ext cx="1165453" cy="360000"/>
              <a:chOff x="5658363" y="4150184"/>
              <a:chExt cx="1165453" cy="360000"/>
            </a:xfrm>
          </p:grpSpPr>
          <p:pic>
            <p:nvPicPr>
              <p:cNvPr id="1280" name="Google Shape;1280;p104"/>
              <p:cNvPicPr preferRelativeResize="0"/>
              <p:nvPr/>
            </p:nvPicPr>
            <p:blipFill rotWithShape="1">
              <a:blip r:embed="rId8">
                <a:alphaModFix/>
              </a:blip>
              <a:srcRect/>
              <a:stretch/>
            </p:blipFill>
            <p:spPr>
              <a:xfrm>
                <a:off x="5658363" y="4150184"/>
                <a:ext cx="360000" cy="360000"/>
              </a:xfrm>
              <a:prstGeom prst="rect">
                <a:avLst/>
              </a:prstGeom>
              <a:noFill/>
              <a:ln>
                <a:noFill/>
              </a:ln>
            </p:spPr>
          </p:pic>
          <p:sp>
            <p:nvSpPr>
              <p:cNvPr id="1281" name="Google Shape;1281;p104"/>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grpSp>
          <p:nvGrpSpPr>
            <p:cNvPr id="1282" name="Google Shape;1282;p104"/>
            <p:cNvGrpSpPr/>
            <p:nvPr/>
          </p:nvGrpSpPr>
          <p:grpSpPr>
            <a:xfrm>
              <a:off x="6210425" y="5006612"/>
              <a:ext cx="1630800" cy="1636387"/>
              <a:chOff x="4716087" y="4722061"/>
              <a:chExt cx="1630800" cy="1636387"/>
            </a:xfrm>
          </p:grpSpPr>
          <p:pic>
            <p:nvPicPr>
              <p:cNvPr id="1283" name="Google Shape;1283;p104"/>
              <p:cNvPicPr preferRelativeResize="0"/>
              <p:nvPr/>
            </p:nvPicPr>
            <p:blipFill rotWithShape="1">
              <a:blip r:embed="rId7">
                <a:alphaModFix/>
              </a:blip>
              <a:srcRect/>
              <a:stretch/>
            </p:blipFill>
            <p:spPr>
              <a:xfrm>
                <a:off x="4991532" y="5142881"/>
                <a:ext cx="1080000" cy="1080000"/>
              </a:xfrm>
              <a:prstGeom prst="rect">
                <a:avLst/>
              </a:prstGeom>
              <a:noFill/>
              <a:ln>
                <a:noFill/>
              </a:ln>
            </p:spPr>
          </p:pic>
          <p:grpSp>
            <p:nvGrpSpPr>
              <p:cNvPr id="1284" name="Google Shape;1284;p104"/>
              <p:cNvGrpSpPr/>
              <p:nvPr/>
            </p:nvGrpSpPr>
            <p:grpSpPr>
              <a:xfrm>
                <a:off x="4716087" y="4722061"/>
                <a:ext cx="1630800" cy="1636387"/>
                <a:chOff x="4604004" y="979532"/>
                <a:chExt cx="1630800" cy="1636387"/>
              </a:xfrm>
            </p:grpSpPr>
            <p:sp>
              <p:nvSpPr>
                <p:cNvPr id="1285" name="Google Shape;1285;p104"/>
                <p:cNvSpPr/>
                <p:nvPr/>
              </p:nvSpPr>
              <p:spPr>
                <a:xfrm>
                  <a:off x="4604004" y="1138790"/>
                  <a:ext cx="1630800" cy="1477129"/>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86" name="Google Shape;1286;p104"/>
                <p:cNvGrpSpPr/>
                <p:nvPr/>
              </p:nvGrpSpPr>
              <p:grpSpPr>
                <a:xfrm>
                  <a:off x="4774509" y="979532"/>
                  <a:ext cx="1348165" cy="343603"/>
                  <a:chOff x="4774509" y="979532"/>
                  <a:chExt cx="1348165" cy="343603"/>
                </a:xfrm>
              </p:grpSpPr>
              <p:sp>
                <p:nvSpPr>
                  <p:cNvPr id="1255" name="Google Shape;1255;p104"/>
                  <p:cNvSpPr/>
                  <p:nvPr/>
                </p:nvSpPr>
                <p:spPr>
                  <a:xfrm>
                    <a:off x="4774509" y="979532"/>
                    <a:ext cx="1348165"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87" name="Google Shape;1287;p104"/>
                  <p:cNvSpPr txBox="1"/>
                  <p:nvPr/>
                </p:nvSpPr>
                <p:spPr>
                  <a:xfrm>
                    <a:off x="4830898" y="1000778"/>
                    <a:ext cx="125132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Injector Pod</a:t>
                    </a:r>
                    <a:endParaRPr sz="1400" b="0" i="0" u="none" strike="noStrike" cap="none">
                      <a:solidFill>
                        <a:srgbClr val="121C29"/>
                      </a:solidFill>
                      <a:latin typeface="Space Grotesk"/>
                      <a:ea typeface="Space Grotesk"/>
                      <a:cs typeface="Space Grotesk"/>
                      <a:sym typeface="Space Grotesk"/>
                    </a:endParaRPr>
                  </a:p>
                </p:txBody>
              </p:sp>
            </p:grpSp>
          </p:grpSp>
        </p:grpSp>
        <p:cxnSp>
          <p:nvCxnSpPr>
            <p:cNvPr id="1288" name="Google Shape;1288;p104"/>
            <p:cNvCxnSpPr>
              <a:stCxn id="1258" idx="2"/>
              <a:endCxn id="1285" idx="1"/>
            </p:cNvCxnSpPr>
            <p:nvPr/>
          </p:nvCxnSpPr>
          <p:spPr>
            <a:xfrm rot="-5400000" flipH="1">
              <a:off x="3290558" y="2984537"/>
              <a:ext cx="1861800" cy="3978000"/>
            </a:xfrm>
            <a:prstGeom prst="bentConnector2">
              <a:avLst/>
            </a:prstGeom>
            <a:noFill/>
            <a:ln w="19050" cap="flat" cmpd="sng">
              <a:solidFill>
                <a:schemeClr val="dk1"/>
              </a:solidFill>
              <a:prstDash val="solid"/>
              <a:miter lim="800000"/>
              <a:headEnd type="triangle" w="lg" len="lg"/>
              <a:tailEnd type="none" w="sm" len="sm"/>
            </a:ln>
          </p:spPr>
        </p:cxnSp>
        <p:sp>
          <p:nvSpPr>
            <p:cNvPr id="1289" name="Google Shape;1289;p104"/>
            <p:cNvSpPr txBox="1"/>
            <p:nvPr/>
          </p:nvSpPr>
          <p:spPr>
            <a:xfrm>
              <a:off x="3326834" y="5591044"/>
              <a:ext cx="155942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root cert</a:t>
              </a:r>
              <a:endParaRPr sz="1200" b="0" i="0" u="none" strike="noStrike" cap="none">
                <a:solidFill>
                  <a:srgbClr val="121C29"/>
                </a:solidFill>
                <a:latin typeface="Space Grotesk"/>
                <a:ea typeface="Space Grotesk"/>
                <a:cs typeface="Space Grotesk"/>
                <a:sym typeface="Space Grotesk"/>
              </a:endParaRPr>
            </a:p>
          </p:txBody>
        </p:sp>
        <p:cxnSp>
          <p:nvCxnSpPr>
            <p:cNvPr id="1290" name="Google Shape;1290;p104"/>
            <p:cNvCxnSpPr>
              <a:stCxn id="1258" idx="0"/>
              <a:endCxn id="1248" idx="1"/>
            </p:cNvCxnSpPr>
            <p:nvPr/>
          </p:nvCxnSpPr>
          <p:spPr>
            <a:xfrm rot="-5400000">
              <a:off x="3546458" y="374449"/>
              <a:ext cx="1350000" cy="3978000"/>
            </a:xfrm>
            <a:prstGeom prst="bentConnector2">
              <a:avLst/>
            </a:prstGeom>
            <a:noFill/>
            <a:ln w="19050" cap="flat" cmpd="sng">
              <a:solidFill>
                <a:schemeClr val="dk1"/>
              </a:solidFill>
              <a:prstDash val="solid"/>
              <a:miter lim="800000"/>
              <a:headEnd type="triangle" w="lg" len="lg"/>
              <a:tailEnd type="none" w="sm" len="sm"/>
            </a:ln>
          </p:spPr>
        </p:cxnSp>
        <p:sp>
          <p:nvSpPr>
            <p:cNvPr id="1291" name="Google Shape;1291;p104"/>
            <p:cNvSpPr txBox="1"/>
            <p:nvPr/>
          </p:nvSpPr>
          <p:spPr>
            <a:xfrm>
              <a:off x="2672261" y="1036976"/>
              <a:ext cx="290201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Read existing root/issuer cert </a:t>
              </a:r>
              <a:endParaRPr dirty="0">
                <a:latin typeface="Space Grotesk" pitchFamily="2" charset="0"/>
                <a:cs typeface="Space Grotesk" pitchFamily="2" charset="0"/>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OR</a:t>
              </a:r>
              <a:br>
                <a:rPr lang="en-US" sz="1200" b="0" i="0" u="none" strike="noStrike" cap="none" dirty="0">
                  <a:solidFill>
                    <a:srgbClr val="121C29"/>
                  </a:solidFill>
                  <a:latin typeface="Space Grotesk"/>
                  <a:ea typeface="Space Grotesk"/>
                  <a:cs typeface="Space Grotesk"/>
                  <a:sym typeface="Space Grotesk"/>
                </a:rPr>
              </a:br>
              <a:r>
                <a:rPr lang="en-US" sz="1200" b="0" i="0" u="none" strike="noStrike" cap="none" dirty="0">
                  <a:solidFill>
                    <a:srgbClr val="121C29"/>
                  </a:solidFill>
                  <a:latin typeface="Space Grotesk"/>
                  <a:ea typeface="Space Grotesk"/>
                  <a:cs typeface="Space Grotesk"/>
                  <a:sym typeface="Space Grotesk"/>
                </a:rPr>
                <a:t>Create self-signed cert</a:t>
              </a:r>
              <a:endParaRPr sz="1200" b="0" i="0" u="none" strike="noStrike" cap="none" dirty="0">
                <a:solidFill>
                  <a:srgbClr val="121C29"/>
                </a:solidFill>
                <a:latin typeface="Space Grotesk"/>
                <a:ea typeface="Space Grotesk"/>
                <a:cs typeface="Space Grotesk"/>
                <a:sym typeface="Space Grotesk"/>
              </a:endParaRPr>
            </a:p>
          </p:txBody>
        </p:sp>
        <p:cxnSp>
          <p:nvCxnSpPr>
            <p:cNvPr id="1292" name="Google Shape;1292;p104"/>
            <p:cNvCxnSpPr/>
            <p:nvPr/>
          </p:nvCxnSpPr>
          <p:spPr>
            <a:xfrm>
              <a:off x="5317363"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93" name="Google Shape;1293;p104"/>
            <p:cNvSpPr txBox="1"/>
            <p:nvPr/>
          </p:nvSpPr>
          <p:spPr>
            <a:xfrm>
              <a:off x="6182079" y="4331800"/>
              <a:ext cx="176180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Inject trust anchors (root cert)</a:t>
              </a:r>
              <a:endParaRPr sz="1200" b="0" i="0" u="none" strike="noStrike" cap="none">
                <a:solidFill>
                  <a:srgbClr val="121C29"/>
                </a:solidFill>
                <a:latin typeface="Space Grotesk"/>
                <a:ea typeface="Space Grotesk"/>
                <a:cs typeface="Space Grotesk"/>
                <a:sym typeface="Space Grotesk"/>
              </a:endParaRPr>
            </a:p>
          </p:txBody>
        </p:sp>
        <p:sp>
          <p:nvSpPr>
            <p:cNvPr id="1254" name="Google Shape;1254;p104"/>
            <p:cNvSpPr/>
            <p:nvPr/>
          </p:nvSpPr>
          <p:spPr>
            <a:xfrm>
              <a:off x="4720531"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7" name="Google Shape;1257;p104"/>
            <p:cNvSpPr/>
            <p:nvPr/>
          </p:nvSpPr>
          <p:spPr>
            <a:xfrm>
              <a:off x="9103885"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4" name="Google Shape;1294;p104"/>
            <p:cNvSpPr/>
            <p:nvPr/>
          </p:nvSpPr>
          <p:spPr>
            <a:xfrm>
              <a:off x="4714832"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5" name="Google Shape;1295;p104"/>
            <p:cNvSpPr/>
            <p:nvPr/>
          </p:nvSpPr>
          <p:spPr>
            <a:xfrm>
              <a:off x="9098186"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6" name="Google Shape;1296;p104"/>
            <p:cNvSpPr txBox="1"/>
            <p:nvPr/>
          </p:nvSpPr>
          <p:spPr>
            <a:xfrm>
              <a:off x="5813471" y="2997270"/>
              <a:ext cx="241580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Request workload certificate</a:t>
              </a:r>
              <a:endParaRPr sz="1200" b="0" i="0" u="none" strike="noStrike" cap="none">
                <a:solidFill>
                  <a:srgbClr val="121C29"/>
                </a:solidFill>
                <a:latin typeface="Space Grotesk"/>
                <a:ea typeface="Space Grotesk"/>
                <a:cs typeface="Space Grotesk"/>
                <a:sym typeface="Space Grotesk"/>
              </a:endParaRPr>
            </a:p>
          </p:txBody>
        </p:sp>
        <p:grpSp>
          <p:nvGrpSpPr>
            <p:cNvPr id="1297" name="Google Shape;1297;p104"/>
            <p:cNvGrpSpPr/>
            <p:nvPr/>
          </p:nvGrpSpPr>
          <p:grpSpPr>
            <a:xfrm>
              <a:off x="281282" y="4294944"/>
              <a:ext cx="977119" cy="996959"/>
              <a:chOff x="365355" y="3080613"/>
              <a:chExt cx="977119" cy="996959"/>
            </a:xfrm>
          </p:grpSpPr>
          <p:pic>
            <p:nvPicPr>
              <p:cNvPr id="1298" name="Google Shape;1298;p104"/>
              <p:cNvPicPr preferRelativeResize="0"/>
              <p:nvPr/>
            </p:nvPicPr>
            <p:blipFill rotWithShape="1">
              <a:blip r:embed="rId9">
                <a:alphaModFix/>
              </a:blip>
              <a:srcRect/>
              <a:stretch/>
            </p:blipFill>
            <p:spPr>
              <a:xfrm>
                <a:off x="526223" y="3080613"/>
                <a:ext cx="720000" cy="720000"/>
              </a:xfrm>
              <a:prstGeom prst="rect">
                <a:avLst/>
              </a:prstGeom>
              <a:noFill/>
              <a:ln>
                <a:noFill/>
              </a:ln>
            </p:spPr>
          </p:pic>
          <p:sp>
            <p:nvSpPr>
              <p:cNvPr id="1299" name="Google Shape;1299;p104"/>
              <p:cNvSpPr txBox="1"/>
              <p:nvPr/>
            </p:nvSpPr>
            <p:spPr>
              <a:xfrm>
                <a:off x="365355" y="3800613"/>
                <a:ext cx="97711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cxnSp>
          <p:nvCxnSpPr>
            <p:cNvPr id="1300" name="Google Shape;1300;p104"/>
            <p:cNvCxnSpPr>
              <a:stCxn id="1258" idx="1"/>
              <a:endCxn id="1298" idx="0"/>
            </p:cNvCxnSpPr>
            <p:nvPr/>
          </p:nvCxnSpPr>
          <p:spPr>
            <a:xfrm flipH="1">
              <a:off x="802070" y="3540543"/>
              <a:ext cx="770100" cy="754500"/>
            </a:xfrm>
            <a:prstGeom prst="bentConnector2">
              <a:avLst/>
            </a:prstGeom>
            <a:noFill/>
            <a:ln w="19050" cap="flat" cmpd="sng">
              <a:solidFill>
                <a:schemeClr val="dk1"/>
              </a:solidFill>
              <a:prstDash val="solid"/>
              <a:miter lim="800000"/>
              <a:headEnd type="triangle" w="lg" len="lg"/>
              <a:tailEnd type="none" w="sm" len="sm"/>
            </a:ln>
          </p:spPr>
        </p:cxnSp>
        <p:sp>
          <p:nvSpPr>
            <p:cNvPr id="1301" name="Google Shape;1301;p104"/>
            <p:cNvSpPr txBox="1"/>
            <p:nvPr/>
          </p:nvSpPr>
          <p:spPr>
            <a:xfrm>
              <a:off x="102510" y="2617317"/>
              <a:ext cx="168439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(optional)</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Operator brings existing root and issues certs</a:t>
              </a:r>
              <a:endParaRPr sz="1200" b="0" i="0" u="none" strike="noStrike" cap="none">
                <a:solidFill>
                  <a:srgbClr val="121C29"/>
                </a:solidFill>
                <a:latin typeface="Space Grotesk"/>
                <a:ea typeface="Space Grotesk"/>
                <a:cs typeface="Space Grotesk"/>
                <a:sym typeface="Space Grotesk"/>
              </a:endParaRPr>
            </a:p>
          </p:txBody>
        </p:sp>
        <p:sp>
          <p:nvSpPr>
            <p:cNvPr id="1249" name="Google Shape;1249;p104"/>
            <p:cNvSpPr/>
            <p:nvPr/>
          </p:nvSpPr>
          <p:spPr>
            <a:xfrm>
              <a:off x="4755180"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1" name="Google Shape;1251;p104"/>
            <p:cNvSpPr/>
            <p:nvPr/>
          </p:nvSpPr>
          <p:spPr>
            <a:xfrm>
              <a:off x="9072276"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02" name="Google Shape;1302;p104"/>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05"/>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08" name="Google Shape;1308;p105"/>
          <p:cNvGrpSpPr/>
          <p:nvPr/>
        </p:nvGrpSpPr>
        <p:grpSpPr>
          <a:xfrm>
            <a:off x="5392635" y="1332094"/>
            <a:ext cx="5111999" cy="4868019"/>
            <a:chOff x="3190043" y="1207333"/>
            <a:chExt cx="5111999" cy="4868019"/>
          </a:xfrm>
        </p:grpSpPr>
        <p:cxnSp>
          <p:nvCxnSpPr>
            <p:cNvPr id="1309" name="Google Shape;1309;p105"/>
            <p:cNvCxnSpPr>
              <a:stCxn id="1310" idx="1"/>
              <a:endCxn id="1311" idx="6"/>
            </p:cNvCxnSpPr>
            <p:nvPr/>
          </p:nvCxnSpPr>
          <p:spPr>
            <a:xfrm flipH="1">
              <a:off x="4957942" y="3010006"/>
              <a:ext cx="2264100" cy="581700"/>
            </a:xfrm>
            <a:prstGeom prst="bentConnector3">
              <a:avLst>
                <a:gd name="adj1" fmla="val 63044"/>
              </a:avLst>
            </a:prstGeom>
            <a:noFill/>
            <a:ln w="19050" cap="flat" cmpd="sng">
              <a:solidFill>
                <a:schemeClr val="lt2"/>
              </a:solidFill>
              <a:prstDash val="dash"/>
              <a:miter lim="800000"/>
              <a:headEnd type="triangle" w="lg" len="lg"/>
              <a:tailEnd type="none" w="sm" len="sm"/>
            </a:ln>
          </p:spPr>
        </p:cxnSp>
        <p:cxnSp>
          <p:nvCxnSpPr>
            <p:cNvPr id="1312" name="Google Shape;1312;p105"/>
            <p:cNvCxnSpPr>
              <a:stCxn id="1313" idx="1"/>
            </p:cNvCxnSpPr>
            <p:nvPr/>
          </p:nvCxnSpPr>
          <p:spPr>
            <a:xfrm rot="10800000">
              <a:off x="4969942" y="3591652"/>
              <a:ext cx="2252100" cy="1943700"/>
            </a:xfrm>
            <a:prstGeom prst="bentConnector3">
              <a:avLst>
                <a:gd name="adj1" fmla="val 63649"/>
              </a:avLst>
            </a:prstGeom>
            <a:noFill/>
            <a:ln w="19050" cap="flat" cmpd="sng">
              <a:solidFill>
                <a:schemeClr val="lt2"/>
              </a:solidFill>
              <a:prstDash val="dash"/>
              <a:miter lim="800000"/>
              <a:headEnd type="triangle" w="lg" len="lg"/>
              <a:tailEnd type="none" w="sm" len="sm"/>
            </a:ln>
          </p:spPr>
        </p:cxnSp>
        <p:grpSp>
          <p:nvGrpSpPr>
            <p:cNvPr id="1314" name="Google Shape;1314;p105"/>
            <p:cNvGrpSpPr/>
            <p:nvPr/>
          </p:nvGrpSpPr>
          <p:grpSpPr>
            <a:xfrm>
              <a:off x="7222042" y="1207333"/>
              <a:ext cx="1080000" cy="4868019"/>
              <a:chOff x="7094026" y="1493845"/>
              <a:chExt cx="1080000" cy="4868019"/>
            </a:xfrm>
          </p:grpSpPr>
          <p:pic>
            <p:nvPicPr>
              <p:cNvPr id="1315" name="Google Shape;1315;p105"/>
              <p:cNvPicPr preferRelativeResize="0"/>
              <p:nvPr/>
            </p:nvPicPr>
            <p:blipFill rotWithShape="1">
              <a:blip r:embed="rId3">
                <a:alphaModFix/>
              </a:blip>
              <a:srcRect/>
              <a:stretch/>
            </p:blipFill>
            <p:spPr>
              <a:xfrm>
                <a:off x="7094026" y="4019191"/>
                <a:ext cx="1080000" cy="1080000"/>
              </a:xfrm>
              <a:prstGeom prst="rect">
                <a:avLst/>
              </a:prstGeom>
              <a:noFill/>
              <a:ln>
                <a:noFill/>
              </a:ln>
            </p:spPr>
          </p:pic>
          <p:pic>
            <p:nvPicPr>
              <p:cNvPr id="1316" name="Google Shape;1316;p105"/>
              <p:cNvPicPr preferRelativeResize="0"/>
              <p:nvPr/>
            </p:nvPicPr>
            <p:blipFill rotWithShape="1">
              <a:blip r:embed="rId4">
                <a:alphaModFix/>
              </a:blip>
              <a:srcRect/>
              <a:stretch/>
            </p:blipFill>
            <p:spPr>
              <a:xfrm>
                <a:off x="7094026" y="1493845"/>
                <a:ext cx="1080000" cy="1080000"/>
              </a:xfrm>
              <a:prstGeom prst="rect">
                <a:avLst/>
              </a:prstGeom>
              <a:noFill/>
              <a:ln>
                <a:noFill/>
              </a:ln>
            </p:spPr>
          </p:pic>
          <p:pic>
            <p:nvPicPr>
              <p:cNvPr id="1310" name="Google Shape;1310;p105"/>
              <p:cNvPicPr preferRelativeResize="0"/>
              <p:nvPr/>
            </p:nvPicPr>
            <p:blipFill rotWithShape="1">
              <a:blip r:embed="rId5">
                <a:alphaModFix/>
              </a:blip>
              <a:srcRect/>
              <a:stretch/>
            </p:blipFill>
            <p:spPr>
              <a:xfrm>
                <a:off x="7094026" y="2756518"/>
                <a:ext cx="1080000" cy="1080000"/>
              </a:xfrm>
              <a:prstGeom prst="rect">
                <a:avLst/>
              </a:prstGeom>
              <a:noFill/>
              <a:ln>
                <a:noFill/>
              </a:ln>
            </p:spPr>
          </p:pic>
          <p:pic>
            <p:nvPicPr>
              <p:cNvPr id="1313" name="Google Shape;1313;p105"/>
              <p:cNvPicPr preferRelativeResize="0"/>
              <p:nvPr/>
            </p:nvPicPr>
            <p:blipFill rotWithShape="1">
              <a:blip r:embed="rId6">
                <a:alphaModFix/>
              </a:blip>
              <a:srcRect/>
              <a:stretch/>
            </p:blipFill>
            <p:spPr>
              <a:xfrm>
                <a:off x="7094026" y="5281864"/>
                <a:ext cx="1080000" cy="1080000"/>
              </a:xfrm>
              <a:prstGeom prst="rect">
                <a:avLst/>
              </a:prstGeom>
              <a:noFill/>
              <a:ln>
                <a:noFill/>
              </a:ln>
            </p:spPr>
          </p:pic>
        </p:grpSp>
        <p:grpSp>
          <p:nvGrpSpPr>
            <p:cNvPr id="1317" name="Google Shape;1317;p105"/>
            <p:cNvGrpSpPr/>
            <p:nvPr/>
          </p:nvGrpSpPr>
          <p:grpSpPr>
            <a:xfrm>
              <a:off x="3190043" y="2195893"/>
              <a:ext cx="1855000" cy="1890000"/>
              <a:chOff x="3190043" y="2195893"/>
              <a:chExt cx="1855000" cy="1890000"/>
            </a:xfrm>
          </p:grpSpPr>
          <p:grpSp>
            <p:nvGrpSpPr>
              <p:cNvPr id="1318" name="Google Shape;1318;p105"/>
              <p:cNvGrpSpPr/>
              <p:nvPr/>
            </p:nvGrpSpPr>
            <p:grpSpPr>
              <a:xfrm>
                <a:off x="3190043" y="2195893"/>
                <a:ext cx="1855000" cy="1890000"/>
                <a:chOff x="3071990" y="1647687"/>
                <a:chExt cx="1855000" cy="1890000"/>
              </a:xfrm>
            </p:grpSpPr>
            <p:pic>
              <p:nvPicPr>
                <p:cNvPr id="1319" name="Google Shape;1319;p105"/>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320" name="Google Shape;1320;p105"/>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dk1"/>
                      </a:solidFill>
                      <a:latin typeface="Space Grotesk"/>
                      <a:ea typeface="Space Grotesk"/>
                      <a:cs typeface="Space Grotesk"/>
                      <a:sym typeface="Space Grotesk"/>
                    </a:rPr>
                    <a:t>MyApp</a:t>
                  </a:r>
                  <a:endParaRPr sz="1400" b="1" i="0" u="none" strike="noStrike" cap="none" dirty="0">
                    <a:solidFill>
                      <a:schemeClr val="dk1"/>
                    </a:solidFill>
                    <a:latin typeface="Space Grotesk"/>
                    <a:ea typeface="Space Grotesk"/>
                    <a:cs typeface="Space Grotesk"/>
                    <a:sym typeface="Space Grotesk"/>
                  </a:endParaRPr>
                </a:p>
              </p:txBody>
            </p:sp>
          </p:grpSp>
          <p:sp>
            <p:nvSpPr>
              <p:cNvPr id="1311" name="Google Shape;1311;p105"/>
              <p:cNvSpPr/>
              <p:nvPr/>
            </p:nvSpPr>
            <p:spPr>
              <a:xfrm>
                <a:off x="4782216" y="3503885"/>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21" name="Google Shape;1321;p105"/>
            <p:cNvPicPr preferRelativeResize="0"/>
            <p:nvPr/>
          </p:nvPicPr>
          <p:blipFill rotWithShape="1">
            <a:blip r:embed="rId8">
              <a:alphaModFix/>
            </a:blip>
            <a:srcRect/>
            <a:stretch/>
          </p:blipFill>
          <p:spPr>
            <a:xfrm>
              <a:off x="6459937" y="1260067"/>
              <a:ext cx="450000" cy="450000"/>
            </a:xfrm>
            <a:prstGeom prst="rect">
              <a:avLst/>
            </a:prstGeom>
            <a:noFill/>
            <a:ln>
              <a:noFill/>
            </a:ln>
          </p:spPr>
        </p:pic>
        <p:pic>
          <p:nvPicPr>
            <p:cNvPr id="1322" name="Google Shape;1322;p105"/>
            <p:cNvPicPr preferRelativeResize="0"/>
            <p:nvPr/>
          </p:nvPicPr>
          <p:blipFill rotWithShape="1">
            <a:blip r:embed="rId9">
              <a:alphaModFix/>
            </a:blip>
            <a:srcRect/>
            <a:stretch/>
          </p:blipFill>
          <p:spPr>
            <a:xfrm>
              <a:off x="6459219" y="5038324"/>
              <a:ext cx="450000" cy="450000"/>
            </a:xfrm>
            <a:prstGeom prst="rect">
              <a:avLst/>
            </a:prstGeom>
            <a:noFill/>
            <a:ln>
              <a:noFill/>
            </a:ln>
          </p:spPr>
        </p:pic>
        <p:pic>
          <p:nvPicPr>
            <p:cNvPr id="1323" name="Google Shape;1323;p105"/>
            <p:cNvPicPr preferRelativeResize="0"/>
            <p:nvPr/>
          </p:nvPicPr>
          <p:blipFill rotWithShape="1">
            <a:blip r:embed="rId8">
              <a:alphaModFix/>
            </a:blip>
            <a:srcRect/>
            <a:stretch/>
          </p:blipFill>
          <p:spPr>
            <a:xfrm>
              <a:off x="6459219" y="3785012"/>
              <a:ext cx="450000" cy="450000"/>
            </a:xfrm>
            <a:prstGeom prst="rect">
              <a:avLst/>
            </a:prstGeom>
            <a:noFill/>
            <a:ln>
              <a:noFill/>
            </a:ln>
          </p:spPr>
        </p:pic>
        <p:cxnSp>
          <p:nvCxnSpPr>
            <p:cNvPr id="1324" name="Google Shape;1324;p105"/>
            <p:cNvCxnSpPr>
              <a:stCxn id="1316" idx="1"/>
              <a:endCxn id="1311" idx="6"/>
            </p:cNvCxnSpPr>
            <p:nvPr/>
          </p:nvCxnSpPr>
          <p:spPr>
            <a:xfrm flipH="1">
              <a:off x="4957942" y="1747333"/>
              <a:ext cx="2264100" cy="1844400"/>
            </a:xfrm>
            <a:prstGeom prst="bentConnector3">
              <a:avLst>
                <a:gd name="adj1" fmla="val 63237"/>
              </a:avLst>
            </a:prstGeom>
            <a:noFill/>
            <a:ln w="19050" cap="flat" cmpd="sng">
              <a:solidFill>
                <a:schemeClr val="dk1"/>
              </a:solidFill>
              <a:prstDash val="solid"/>
              <a:miter lim="800000"/>
              <a:headEnd type="triangle" w="lg" len="lg"/>
              <a:tailEnd type="none" w="sm" len="sm"/>
            </a:ln>
          </p:spPr>
        </p:cxnSp>
        <p:cxnSp>
          <p:nvCxnSpPr>
            <p:cNvPr id="1325" name="Google Shape;1325;p105"/>
            <p:cNvCxnSpPr>
              <a:stCxn id="1315" idx="1"/>
              <a:endCxn id="1311" idx="6"/>
            </p:cNvCxnSpPr>
            <p:nvPr/>
          </p:nvCxnSpPr>
          <p:spPr>
            <a:xfrm rot="10800000">
              <a:off x="4957942" y="3591679"/>
              <a:ext cx="2264100" cy="681000"/>
            </a:xfrm>
            <a:prstGeom prst="bentConnector3">
              <a:avLst>
                <a:gd name="adj1" fmla="val 63237"/>
              </a:avLst>
            </a:prstGeom>
            <a:noFill/>
            <a:ln w="19050" cap="flat" cmpd="sng">
              <a:solidFill>
                <a:schemeClr val="dk1"/>
              </a:solidFill>
              <a:prstDash val="solid"/>
              <a:miter lim="800000"/>
              <a:headEnd type="triangle" w="lg" len="lg"/>
              <a:tailEnd type="none" w="sm" len="sm"/>
            </a:ln>
          </p:spPr>
        </p:cxnSp>
        <p:pic>
          <p:nvPicPr>
            <p:cNvPr id="1326" name="Google Shape;1326;p105"/>
            <p:cNvPicPr preferRelativeResize="0"/>
            <p:nvPr/>
          </p:nvPicPr>
          <p:blipFill rotWithShape="1">
            <a:blip r:embed="rId9">
              <a:alphaModFix/>
            </a:blip>
            <a:srcRect/>
            <a:stretch/>
          </p:blipFill>
          <p:spPr>
            <a:xfrm>
              <a:off x="6459219" y="2537536"/>
              <a:ext cx="450000" cy="450000"/>
            </a:xfrm>
            <a:prstGeom prst="rect">
              <a:avLst/>
            </a:prstGeom>
            <a:noFill/>
            <a:ln>
              <a:noFill/>
            </a:ln>
          </p:spPr>
        </p:pic>
      </p:grpSp>
      <p:grpSp>
        <p:nvGrpSpPr>
          <p:cNvPr id="1327" name="Google Shape;1327;p105"/>
          <p:cNvGrpSpPr/>
          <p:nvPr/>
        </p:nvGrpSpPr>
        <p:grpSpPr>
          <a:xfrm>
            <a:off x="1344440" y="2206731"/>
            <a:ext cx="3772265" cy="3700447"/>
            <a:chOff x="1959799" y="632793"/>
            <a:chExt cx="3772265" cy="3700447"/>
          </a:xfrm>
        </p:grpSpPr>
        <p:sp>
          <p:nvSpPr>
            <p:cNvPr id="1328" name="Google Shape;1328;p105"/>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29" name="Google Shape;1329;p105"/>
            <p:cNvSpPr txBox="1"/>
            <p:nvPr/>
          </p:nvSpPr>
          <p:spPr>
            <a:xfrm>
              <a:off x="2272114" y="922963"/>
              <a:ext cx="3253353"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api</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allowed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invoke</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pubsub</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p:txBody>
        </p:sp>
      </p:grpSp>
      <p:pic>
        <p:nvPicPr>
          <p:cNvPr id="1330" name="Google Shape;1330;p105"/>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p10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36" name="Google Shape;1336;p106"/>
          <p:cNvGrpSpPr/>
          <p:nvPr/>
        </p:nvGrpSpPr>
        <p:grpSpPr>
          <a:xfrm>
            <a:off x="7004998" y="1662063"/>
            <a:ext cx="3772265" cy="3595946"/>
            <a:chOff x="1959799" y="632793"/>
            <a:chExt cx="3772265" cy="3836153"/>
          </a:xfrm>
        </p:grpSpPr>
        <p:sp>
          <p:nvSpPr>
            <p:cNvPr id="1337" name="Google Shape;1337;p106"/>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38" name="Google Shape;1338;p106"/>
            <p:cNvSpPr txBox="1"/>
            <p:nvPr/>
          </p:nvSpPr>
          <p:spPr>
            <a:xfrm>
              <a:off x="2272114" y="922962"/>
              <a:ext cx="3253353" cy="3545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accessControl</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deny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err="1">
                  <a:solidFill>
                    <a:srgbClr val="116329"/>
                  </a:solidFill>
                  <a:latin typeface="Space Grotesk" pitchFamily="2" charset="0"/>
                  <a:cs typeface="Space Grotesk" pitchFamily="2" charset="0"/>
                  <a:sym typeface="Arial"/>
                </a:rPr>
                <a:t>appId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app1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allow</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endParaRPr sz="1400" b="0" i="0" u="none" strike="noStrike" cap="none" dirty="0">
                <a:solidFill>
                  <a:srgbClr val="1F2328"/>
                </a:solidFill>
                <a:latin typeface="Space Grotesk" pitchFamily="2" charset="0"/>
                <a:cs typeface="Space Grotesk" pitchFamily="2" charset="0"/>
                <a:sym typeface="Arial"/>
              </a:endParaRPr>
            </a:p>
          </p:txBody>
        </p:sp>
      </p:grpSp>
      <p:grpSp>
        <p:nvGrpSpPr>
          <p:cNvPr id="1339" name="Google Shape;1339;p106"/>
          <p:cNvGrpSpPr/>
          <p:nvPr/>
        </p:nvGrpSpPr>
        <p:grpSpPr>
          <a:xfrm>
            <a:off x="1572669" y="1596887"/>
            <a:ext cx="4997132" cy="4148388"/>
            <a:chOff x="1183411" y="1647687"/>
            <a:chExt cx="4997132" cy="4148388"/>
          </a:xfrm>
        </p:grpSpPr>
        <p:grpSp>
          <p:nvGrpSpPr>
            <p:cNvPr id="1340" name="Google Shape;1340;p106"/>
            <p:cNvGrpSpPr/>
            <p:nvPr/>
          </p:nvGrpSpPr>
          <p:grpSpPr>
            <a:xfrm>
              <a:off x="4325543" y="2618087"/>
              <a:ext cx="1855000" cy="1890000"/>
              <a:chOff x="3007133" y="1539000"/>
              <a:chExt cx="1855000" cy="1890000"/>
            </a:xfrm>
          </p:grpSpPr>
          <p:pic>
            <p:nvPicPr>
              <p:cNvPr id="1341" name="Google Shape;1341;p106"/>
              <p:cNvPicPr preferRelativeResize="0"/>
              <p:nvPr/>
            </p:nvPicPr>
            <p:blipFill rotWithShape="1">
              <a:blip r:embed="rId3">
                <a:alphaModFix/>
              </a:blip>
              <a:srcRect/>
              <a:stretch/>
            </p:blipFill>
            <p:spPr>
              <a:xfrm>
                <a:off x="3007133" y="1539000"/>
                <a:ext cx="1855000" cy="1890000"/>
              </a:xfrm>
              <a:prstGeom prst="rect">
                <a:avLst/>
              </a:prstGeom>
              <a:noFill/>
              <a:ln>
                <a:noFill/>
              </a:ln>
            </p:spPr>
          </p:pic>
          <p:sp>
            <p:nvSpPr>
              <p:cNvPr id="1342" name="Google Shape;1342;p106"/>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MyApp</a:t>
                </a:r>
                <a:endParaRPr sz="1400" b="1" i="0" u="none" strike="noStrike" cap="none">
                  <a:solidFill>
                    <a:schemeClr val="dk1"/>
                  </a:solidFill>
                  <a:latin typeface="Space Grotesk"/>
                  <a:ea typeface="Space Grotesk"/>
                  <a:cs typeface="Space Grotesk"/>
                  <a:sym typeface="Space Grotesk"/>
                </a:endParaRPr>
              </a:p>
            </p:txBody>
          </p:sp>
        </p:grpSp>
        <p:grpSp>
          <p:nvGrpSpPr>
            <p:cNvPr id="1343" name="Google Shape;1343;p106"/>
            <p:cNvGrpSpPr/>
            <p:nvPr/>
          </p:nvGrpSpPr>
          <p:grpSpPr>
            <a:xfrm>
              <a:off x="1183411" y="1647687"/>
              <a:ext cx="1815770" cy="1890000"/>
              <a:chOff x="1183411" y="1647687"/>
              <a:chExt cx="1815770" cy="1890000"/>
            </a:xfrm>
          </p:grpSpPr>
          <p:pic>
            <p:nvPicPr>
              <p:cNvPr id="1344" name="Google Shape;1344;p106"/>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1345" name="Google Shape;1345;p106"/>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App1</a:t>
                </a:r>
                <a:endParaRPr sz="1400" b="1" i="0" u="none" strike="noStrike" cap="none">
                  <a:solidFill>
                    <a:schemeClr val="lt1"/>
                  </a:solidFill>
                  <a:latin typeface="Space Grotesk"/>
                  <a:ea typeface="Space Grotesk"/>
                  <a:cs typeface="Space Grotesk"/>
                  <a:sym typeface="Space Grotesk"/>
                </a:endParaRPr>
              </a:p>
            </p:txBody>
          </p:sp>
        </p:grpSp>
        <p:grpSp>
          <p:nvGrpSpPr>
            <p:cNvPr id="1346" name="Google Shape;1346;p106"/>
            <p:cNvGrpSpPr/>
            <p:nvPr/>
          </p:nvGrpSpPr>
          <p:grpSpPr>
            <a:xfrm>
              <a:off x="1183411" y="3898127"/>
              <a:ext cx="1815770" cy="1890000"/>
              <a:chOff x="6888377" y="1647687"/>
              <a:chExt cx="1815770" cy="1890000"/>
            </a:xfrm>
          </p:grpSpPr>
          <p:pic>
            <p:nvPicPr>
              <p:cNvPr id="1347" name="Google Shape;1347;p106"/>
              <p:cNvPicPr preferRelativeResize="0"/>
              <p:nvPr/>
            </p:nvPicPr>
            <p:blipFill rotWithShape="1">
              <a:blip r:embed="rId5">
                <a:alphaModFix/>
              </a:blip>
              <a:srcRect/>
              <a:stretch/>
            </p:blipFill>
            <p:spPr>
              <a:xfrm>
                <a:off x="6888377" y="1647687"/>
                <a:ext cx="1815770" cy="1890000"/>
              </a:xfrm>
              <a:prstGeom prst="rect">
                <a:avLst/>
              </a:prstGeom>
              <a:noFill/>
              <a:ln>
                <a:noFill/>
              </a:ln>
            </p:spPr>
          </p:pic>
          <p:sp>
            <p:nvSpPr>
              <p:cNvPr id="1348" name="Google Shape;1348;p106"/>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App2</a:t>
                </a:r>
                <a:endParaRPr sz="1400" b="1" i="0" u="none" strike="noStrike" cap="none">
                  <a:solidFill>
                    <a:schemeClr val="dk1"/>
                  </a:solidFill>
                  <a:latin typeface="Space Grotesk"/>
                  <a:ea typeface="Space Grotesk"/>
                  <a:cs typeface="Space Grotesk"/>
                  <a:sym typeface="Space Grotesk"/>
                </a:endParaRPr>
              </a:p>
            </p:txBody>
          </p:sp>
        </p:grpSp>
        <p:pic>
          <p:nvPicPr>
            <p:cNvPr id="1349" name="Google Shape;1349;p106"/>
            <p:cNvPicPr preferRelativeResize="0"/>
            <p:nvPr/>
          </p:nvPicPr>
          <p:blipFill rotWithShape="1">
            <a:blip r:embed="rId6">
              <a:alphaModFix/>
            </a:blip>
            <a:srcRect/>
            <a:stretch/>
          </p:blipFill>
          <p:spPr>
            <a:xfrm>
              <a:off x="3273876" y="2519581"/>
              <a:ext cx="450000" cy="450000"/>
            </a:xfrm>
            <a:prstGeom prst="rect">
              <a:avLst/>
            </a:prstGeom>
            <a:noFill/>
            <a:ln>
              <a:noFill/>
            </a:ln>
          </p:spPr>
        </p:pic>
        <p:pic>
          <p:nvPicPr>
            <p:cNvPr id="1350" name="Google Shape;1350;p106"/>
            <p:cNvPicPr preferRelativeResize="0"/>
            <p:nvPr/>
          </p:nvPicPr>
          <p:blipFill rotWithShape="1">
            <a:blip r:embed="rId7">
              <a:alphaModFix/>
            </a:blip>
            <a:srcRect/>
            <a:stretch/>
          </p:blipFill>
          <p:spPr>
            <a:xfrm>
              <a:off x="3273876" y="5346075"/>
              <a:ext cx="450000" cy="450000"/>
            </a:xfrm>
            <a:prstGeom prst="rect">
              <a:avLst/>
            </a:prstGeom>
            <a:noFill/>
            <a:ln>
              <a:noFill/>
            </a:ln>
          </p:spPr>
        </p:pic>
        <p:cxnSp>
          <p:nvCxnSpPr>
            <p:cNvPr id="1351" name="Google Shape;1351;p106"/>
            <p:cNvCxnSpPr/>
            <p:nvPr/>
          </p:nvCxnSpPr>
          <p:spPr>
            <a:xfrm rot="10800000">
              <a:off x="2931165" y="3027679"/>
              <a:ext cx="1442717" cy="870449"/>
            </a:xfrm>
            <a:prstGeom prst="bentConnector3">
              <a:avLst>
                <a:gd name="adj1" fmla="val 76981"/>
              </a:avLst>
            </a:prstGeom>
            <a:noFill/>
            <a:ln w="19050" cap="flat" cmpd="sng">
              <a:solidFill>
                <a:schemeClr val="dk1"/>
              </a:solidFill>
              <a:prstDash val="solid"/>
              <a:miter lim="800000"/>
              <a:headEnd type="triangle" w="lg" len="lg"/>
              <a:tailEnd type="none" w="sm" len="sm"/>
            </a:ln>
          </p:spPr>
        </p:cxnSp>
        <p:cxnSp>
          <p:nvCxnSpPr>
            <p:cNvPr id="1352" name="Google Shape;1352;p106"/>
            <p:cNvCxnSpPr/>
            <p:nvPr/>
          </p:nvCxnSpPr>
          <p:spPr>
            <a:xfrm flipH="1">
              <a:off x="2931168" y="4124960"/>
              <a:ext cx="1442715" cy="1163320"/>
            </a:xfrm>
            <a:prstGeom prst="bentConnector3">
              <a:avLst>
                <a:gd name="adj1" fmla="val 76981"/>
              </a:avLst>
            </a:prstGeom>
            <a:noFill/>
            <a:ln w="19050" cap="flat" cmpd="sng">
              <a:solidFill>
                <a:schemeClr val="lt2"/>
              </a:solidFill>
              <a:prstDash val="dash"/>
              <a:miter lim="800000"/>
              <a:headEnd type="triangle" w="lg" len="lg"/>
              <a:tailEnd type="none" w="sm" len="sm"/>
            </a:ln>
          </p:spPr>
        </p:cxnSp>
      </p:grpSp>
      <p:pic>
        <p:nvPicPr>
          <p:cNvPr id="1353" name="Google Shape;1353;p106"/>
          <p:cNvPicPr preferRelativeResize="0"/>
          <p:nvPr/>
        </p:nvPicPr>
        <p:blipFill rotWithShape="1">
          <a:blip r:embed="rId8">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pic>
        <p:nvPicPr>
          <p:cNvPr id="1358" name="Google Shape;1358;p10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359" name="Google Shape;1359;p10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Observability</a:t>
            </a:r>
            <a:endParaRPr/>
          </a:p>
        </p:txBody>
      </p:sp>
      <p:sp>
        <p:nvSpPr>
          <p:cNvPr id="1360" name="Google Shape;1360;p10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https://docs.dapr.io/concepts/observability-concept/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Google Shape;1365;p108"/>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366" name="Google Shape;1366;p108"/>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tracing</a:t>
            </a:r>
            <a:endParaRPr/>
          </a:p>
        </p:txBody>
      </p:sp>
      <p:grpSp>
        <p:nvGrpSpPr>
          <p:cNvPr id="1367" name="Google Shape;1367;p108"/>
          <p:cNvGrpSpPr/>
          <p:nvPr/>
        </p:nvGrpSpPr>
        <p:grpSpPr>
          <a:xfrm>
            <a:off x="1466119" y="1296540"/>
            <a:ext cx="9658510" cy="4937652"/>
            <a:chOff x="1642903" y="979548"/>
            <a:chExt cx="9658510" cy="4937652"/>
          </a:xfrm>
        </p:grpSpPr>
        <p:sp>
          <p:nvSpPr>
            <p:cNvPr id="1368" name="Google Shape;1368;p108"/>
            <p:cNvSpPr/>
            <p:nvPr/>
          </p:nvSpPr>
          <p:spPr>
            <a:xfrm>
              <a:off x="4924425" y="1171573"/>
              <a:ext cx="6376988" cy="1286180"/>
            </a:xfrm>
            <a:prstGeom prst="roundRect">
              <a:avLst>
                <a:gd name="adj" fmla="val 16667"/>
              </a:avLst>
            </a:prstGeom>
            <a:noFill/>
            <a:ln w="2540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69" name="Google Shape;1369;p108"/>
            <p:cNvGrpSpPr/>
            <p:nvPr/>
          </p:nvGrpSpPr>
          <p:grpSpPr>
            <a:xfrm>
              <a:off x="5130827" y="1444548"/>
              <a:ext cx="5911561" cy="772922"/>
              <a:chOff x="5130827" y="1396919"/>
              <a:chExt cx="5911561" cy="772922"/>
            </a:xfrm>
          </p:grpSpPr>
          <p:pic>
            <p:nvPicPr>
              <p:cNvPr id="1370" name="Google Shape;1370;p108"/>
              <p:cNvPicPr preferRelativeResize="0"/>
              <p:nvPr/>
            </p:nvPicPr>
            <p:blipFill rotWithShape="1">
              <a:blip r:embed="rId4">
                <a:alphaModFix/>
              </a:blip>
              <a:srcRect/>
              <a:stretch/>
            </p:blipFill>
            <p:spPr>
              <a:xfrm>
                <a:off x="7841216" y="1396919"/>
                <a:ext cx="732409" cy="732409"/>
              </a:xfrm>
              <a:prstGeom prst="rect">
                <a:avLst/>
              </a:prstGeom>
              <a:noFill/>
              <a:ln>
                <a:noFill/>
              </a:ln>
            </p:spPr>
          </p:pic>
          <p:pic>
            <p:nvPicPr>
              <p:cNvPr id="1371" name="Google Shape;1371;p108"/>
              <p:cNvPicPr preferRelativeResize="0"/>
              <p:nvPr/>
            </p:nvPicPr>
            <p:blipFill rotWithShape="1">
              <a:blip r:embed="rId5">
                <a:alphaModFix/>
              </a:blip>
              <a:srcRect/>
              <a:stretch/>
            </p:blipFill>
            <p:spPr>
              <a:xfrm>
                <a:off x="8687547" y="1422382"/>
                <a:ext cx="802640" cy="742442"/>
              </a:xfrm>
              <a:prstGeom prst="rect">
                <a:avLst/>
              </a:prstGeom>
              <a:noFill/>
              <a:ln>
                <a:noFill/>
              </a:ln>
            </p:spPr>
          </p:pic>
          <p:pic>
            <p:nvPicPr>
              <p:cNvPr id="1372" name="Google Shape;1372;p108"/>
              <p:cNvPicPr preferRelativeResize="0"/>
              <p:nvPr/>
            </p:nvPicPr>
            <p:blipFill rotWithShape="1">
              <a:blip r:embed="rId6">
                <a:alphaModFix/>
              </a:blip>
              <a:srcRect/>
              <a:stretch/>
            </p:blipFill>
            <p:spPr>
              <a:xfrm>
                <a:off x="10380210" y="1417366"/>
                <a:ext cx="662178" cy="752475"/>
              </a:xfrm>
              <a:prstGeom prst="rect">
                <a:avLst/>
              </a:prstGeom>
              <a:noFill/>
              <a:ln>
                <a:noFill/>
              </a:ln>
            </p:spPr>
          </p:pic>
          <p:pic>
            <p:nvPicPr>
              <p:cNvPr id="1373" name="Google Shape;1373;p108"/>
              <p:cNvPicPr preferRelativeResize="0"/>
              <p:nvPr/>
            </p:nvPicPr>
            <p:blipFill rotWithShape="1">
              <a:blip r:embed="rId7">
                <a:alphaModFix/>
              </a:blip>
              <a:srcRect/>
              <a:stretch/>
            </p:blipFill>
            <p:spPr>
              <a:xfrm>
                <a:off x="6783356" y="1553249"/>
                <a:ext cx="943938" cy="480709"/>
              </a:xfrm>
              <a:prstGeom prst="rect">
                <a:avLst/>
              </a:prstGeom>
              <a:noFill/>
              <a:ln>
                <a:noFill/>
              </a:ln>
            </p:spPr>
          </p:pic>
          <p:pic>
            <p:nvPicPr>
              <p:cNvPr id="1374" name="Google Shape;1374;p108"/>
              <p:cNvPicPr preferRelativeResize="0"/>
              <p:nvPr/>
            </p:nvPicPr>
            <p:blipFill rotWithShape="1">
              <a:blip r:embed="rId8">
                <a:alphaModFix/>
              </a:blip>
              <a:srcRect/>
              <a:stretch/>
            </p:blipFill>
            <p:spPr>
              <a:xfrm>
                <a:off x="9604109" y="1467531"/>
                <a:ext cx="662178" cy="652145"/>
              </a:xfrm>
              <a:prstGeom prst="rect">
                <a:avLst/>
              </a:prstGeom>
              <a:noFill/>
              <a:ln>
                <a:noFill/>
              </a:ln>
            </p:spPr>
          </p:pic>
          <p:pic>
            <p:nvPicPr>
              <p:cNvPr id="1375" name="Google Shape;1375;p108"/>
              <p:cNvPicPr preferRelativeResize="0"/>
              <p:nvPr/>
            </p:nvPicPr>
            <p:blipFill rotWithShape="1">
              <a:blip r:embed="rId9">
                <a:alphaModFix/>
              </a:blip>
              <a:srcRect/>
              <a:stretch/>
            </p:blipFill>
            <p:spPr>
              <a:xfrm>
                <a:off x="5977157" y="1427399"/>
                <a:ext cx="692277" cy="732409"/>
              </a:xfrm>
              <a:prstGeom prst="rect">
                <a:avLst/>
              </a:prstGeom>
              <a:noFill/>
              <a:ln>
                <a:noFill/>
              </a:ln>
            </p:spPr>
          </p:pic>
          <p:pic>
            <p:nvPicPr>
              <p:cNvPr id="1376" name="Google Shape;1376;p108"/>
              <p:cNvPicPr preferRelativeResize="0"/>
              <p:nvPr/>
            </p:nvPicPr>
            <p:blipFill rotWithShape="1">
              <a:blip r:embed="rId10">
                <a:alphaModFix/>
              </a:blip>
              <a:srcRect/>
              <a:stretch/>
            </p:blipFill>
            <p:spPr>
              <a:xfrm>
                <a:off x="5130827" y="1427399"/>
                <a:ext cx="732408" cy="732408"/>
              </a:xfrm>
              <a:prstGeom prst="rect">
                <a:avLst/>
              </a:prstGeom>
              <a:noFill/>
              <a:ln>
                <a:noFill/>
              </a:ln>
            </p:spPr>
          </p:pic>
        </p:grpSp>
        <p:sp>
          <p:nvSpPr>
            <p:cNvPr id="1377" name="Google Shape;1377;p108"/>
            <p:cNvSpPr/>
            <p:nvPr/>
          </p:nvSpPr>
          <p:spPr>
            <a:xfrm>
              <a:off x="5111556" y="979548"/>
              <a:ext cx="1755970"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78" name="Google Shape;1378;p108"/>
            <p:cNvSpPr txBox="1"/>
            <p:nvPr/>
          </p:nvSpPr>
          <p:spPr>
            <a:xfrm>
              <a:off x="5146901" y="1000794"/>
              <a:ext cx="17206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Monitoring tools</a:t>
              </a:r>
              <a:endParaRPr sz="1400" b="0" i="0" u="none" strike="noStrike" cap="none">
                <a:solidFill>
                  <a:srgbClr val="121C29"/>
                </a:solidFill>
                <a:latin typeface="Space Grotesk"/>
                <a:ea typeface="Space Grotesk"/>
                <a:cs typeface="Space Grotesk"/>
                <a:sym typeface="Space Grotesk"/>
              </a:endParaRPr>
            </a:p>
          </p:txBody>
        </p:sp>
        <p:sp>
          <p:nvSpPr>
            <p:cNvPr id="1379" name="Google Shape;1379;p108"/>
            <p:cNvSpPr/>
            <p:nvPr/>
          </p:nvSpPr>
          <p:spPr>
            <a:xfrm>
              <a:off x="5863235" y="2287336"/>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80" name="Google Shape;1380;p108"/>
            <p:cNvGrpSpPr/>
            <p:nvPr/>
          </p:nvGrpSpPr>
          <p:grpSpPr>
            <a:xfrm>
              <a:off x="1642903" y="1652296"/>
              <a:ext cx="8719030" cy="4264904"/>
              <a:chOff x="1642903" y="1652296"/>
              <a:chExt cx="8719030" cy="4264904"/>
            </a:xfrm>
          </p:grpSpPr>
          <p:cxnSp>
            <p:nvCxnSpPr>
              <p:cNvPr id="1381" name="Google Shape;1381;p108"/>
              <p:cNvCxnSpPr>
                <a:stCxn id="1379" idx="4"/>
                <a:endCxn id="1382" idx="0"/>
              </p:cNvCxnSpPr>
              <p:nvPr/>
            </p:nvCxnSpPr>
            <p:spPr>
              <a:xfrm rot="5400000">
                <a:off x="3292368" y="2434302"/>
                <a:ext cx="2630700" cy="2685300"/>
              </a:xfrm>
              <a:prstGeom prst="bentConnector3">
                <a:avLst>
                  <a:gd name="adj1" fmla="val 76939"/>
                </a:avLst>
              </a:prstGeom>
              <a:noFill/>
              <a:ln w="19050" cap="flat" cmpd="sng">
                <a:solidFill>
                  <a:schemeClr val="dk1"/>
                </a:solidFill>
                <a:prstDash val="dash"/>
                <a:miter lim="800000"/>
                <a:headEnd type="triangle" w="lg" len="lg"/>
                <a:tailEnd type="none" w="sm" len="sm"/>
              </a:ln>
            </p:spPr>
          </p:cxnSp>
          <p:cxnSp>
            <p:nvCxnSpPr>
              <p:cNvPr id="1383" name="Google Shape;1383;p108"/>
              <p:cNvCxnSpPr>
                <a:stCxn id="1379" idx="4"/>
                <a:endCxn id="1384" idx="0"/>
              </p:cNvCxnSpPr>
              <p:nvPr/>
            </p:nvCxnSpPr>
            <p:spPr>
              <a:xfrm rot="-5400000" flipH="1">
                <a:off x="6025818" y="2386152"/>
                <a:ext cx="2631000" cy="2781900"/>
              </a:xfrm>
              <a:prstGeom prst="bentConnector3">
                <a:avLst>
                  <a:gd name="adj1" fmla="val 76936"/>
                </a:avLst>
              </a:prstGeom>
              <a:noFill/>
              <a:ln w="19050" cap="flat" cmpd="sng">
                <a:solidFill>
                  <a:schemeClr val="dk1"/>
                </a:solidFill>
                <a:prstDash val="dash"/>
                <a:miter lim="800000"/>
                <a:headEnd type="triangle" w="lg" len="lg"/>
                <a:tailEnd type="none" w="sm" len="sm"/>
              </a:ln>
            </p:spPr>
          </p:cxnSp>
          <p:grpSp>
            <p:nvGrpSpPr>
              <p:cNvPr id="1385" name="Google Shape;1385;p108"/>
              <p:cNvGrpSpPr/>
              <p:nvPr/>
            </p:nvGrpSpPr>
            <p:grpSpPr>
              <a:xfrm>
                <a:off x="1794035" y="1652296"/>
                <a:ext cx="1815770" cy="1890000"/>
                <a:chOff x="1183411" y="1647687"/>
                <a:chExt cx="1815770" cy="1890000"/>
              </a:xfrm>
            </p:grpSpPr>
            <p:pic>
              <p:nvPicPr>
                <p:cNvPr id="1386" name="Google Shape;1386;p108"/>
                <p:cNvPicPr preferRelativeResize="0"/>
                <p:nvPr/>
              </p:nvPicPr>
              <p:blipFill rotWithShape="1">
                <a:blip r:embed="rId11">
                  <a:alphaModFix/>
                </a:blip>
                <a:srcRect/>
                <a:stretch/>
              </p:blipFill>
              <p:spPr>
                <a:xfrm>
                  <a:off x="1183411" y="1647687"/>
                  <a:ext cx="1815770" cy="1890000"/>
                </a:xfrm>
                <a:prstGeom prst="rect">
                  <a:avLst/>
                </a:prstGeom>
                <a:noFill/>
                <a:ln>
                  <a:noFill/>
                </a:ln>
              </p:spPr>
            </p:pic>
            <p:sp>
              <p:nvSpPr>
                <p:cNvPr id="1387" name="Google Shape;1387;p108"/>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388" name="Google Shape;1388;p108"/>
              <p:cNvGrpSpPr/>
              <p:nvPr/>
            </p:nvGrpSpPr>
            <p:grpSpPr>
              <a:xfrm>
                <a:off x="1642903" y="4027200"/>
                <a:ext cx="1855000" cy="1890000"/>
                <a:chOff x="3071990" y="1647687"/>
                <a:chExt cx="1855000" cy="1890000"/>
              </a:xfrm>
            </p:grpSpPr>
            <p:pic>
              <p:nvPicPr>
                <p:cNvPr id="1389" name="Google Shape;1389;p108"/>
                <p:cNvPicPr preferRelativeResize="0"/>
                <p:nvPr/>
              </p:nvPicPr>
              <p:blipFill rotWithShape="1">
                <a:blip r:embed="rId12">
                  <a:alphaModFix/>
                </a:blip>
                <a:srcRect/>
                <a:stretch/>
              </p:blipFill>
              <p:spPr>
                <a:xfrm>
                  <a:off x="3071990" y="1647687"/>
                  <a:ext cx="1855000" cy="1890000"/>
                </a:xfrm>
                <a:prstGeom prst="rect">
                  <a:avLst/>
                </a:prstGeom>
                <a:noFill/>
                <a:ln>
                  <a:noFill/>
                </a:ln>
              </p:spPr>
            </p:pic>
            <p:sp>
              <p:nvSpPr>
                <p:cNvPr id="1390" name="Google Shape;1390;p108"/>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1" name="Google Shape;1391;p108"/>
              <p:cNvGrpSpPr/>
              <p:nvPr/>
            </p:nvGrpSpPr>
            <p:grpSpPr>
              <a:xfrm>
                <a:off x="8506932" y="4027200"/>
                <a:ext cx="1855001" cy="1890000"/>
                <a:chOff x="7003719" y="1539000"/>
                <a:chExt cx="1855001" cy="1890000"/>
              </a:xfrm>
            </p:grpSpPr>
            <p:pic>
              <p:nvPicPr>
                <p:cNvPr id="1392" name="Google Shape;1392;p108"/>
                <p:cNvPicPr preferRelativeResize="0"/>
                <p:nvPr/>
              </p:nvPicPr>
              <p:blipFill rotWithShape="1">
                <a:blip r:embed="rId13">
                  <a:alphaModFix/>
                </a:blip>
                <a:srcRect/>
                <a:stretch/>
              </p:blipFill>
              <p:spPr>
                <a:xfrm>
                  <a:off x="7003719" y="1539000"/>
                  <a:ext cx="1855001" cy="1890000"/>
                </a:xfrm>
                <a:prstGeom prst="rect">
                  <a:avLst/>
                </a:prstGeom>
                <a:noFill/>
                <a:ln>
                  <a:noFill/>
                </a:ln>
              </p:spPr>
            </p:pic>
            <p:sp>
              <p:nvSpPr>
                <p:cNvPr id="1393" name="Google Shape;1393;p108"/>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4" name="Google Shape;1394;p108"/>
              <p:cNvGrpSpPr/>
              <p:nvPr/>
            </p:nvGrpSpPr>
            <p:grpSpPr>
              <a:xfrm>
                <a:off x="5111556" y="5051790"/>
                <a:ext cx="1800000" cy="776676"/>
                <a:chOff x="5111556" y="5051790"/>
                <a:chExt cx="1800000" cy="776676"/>
              </a:xfrm>
            </p:grpSpPr>
            <p:pic>
              <p:nvPicPr>
                <p:cNvPr id="1395" name="Google Shape;1395;p108"/>
                <p:cNvPicPr preferRelativeResize="0"/>
                <p:nvPr/>
              </p:nvPicPr>
              <p:blipFill rotWithShape="1">
                <a:blip r:embed="rId14">
                  <a:alphaModFix/>
                </a:blip>
                <a:srcRect/>
                <a:stretch/>
              </p:blipFill>
              <p:spPr>
                <a:xfrm>
                  <a:off x="5111556" y="5051790"/>
                  <a:ext cx="1800000" cy="776676"/>
                </a:xfrm>
                <a:prstGeom prst="rect">
                  <a:avLst/>
                </a:prstGeom>
                <a:noFill/>
                <a:ln>
                  <a:noFill/>
                </a:ln>
              </p:spPr>
            </p:pic>
            <p:sp>
              <p:nvSpPr>
                <p:cNvPr id="1396" name="Google Shape;1396;p108"/>
                <p:cNvSpPr txBox="1"/>
                <p:nvPr/>
              </p:nvSpPr>
              <p:spPr>
                <a:xfrm>
                  <a:off x="5217279" y="5204430"/>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cxnSp>
            <p:nvCxnSpPr>
              <p:cNvPr id="1397" name="Google Shape;1397;p108"/>
              <p:cNvCxnSpPr>
                <a:endCxn id="1395" idx="1"/>
              </p:cNvCxnSpPr>
              <p:nvPr/>
            </p:nvCxnSpPr>
            <p:spPr>
              <a:xfrm>
                <a:off x="3414756" y="5440128"/>
                <a:ext cx="1696800" cy="0"/>
              </a:xfrm>
              <a:prstGeom prst="straightConnector1">
                <a:avLst/>
              </a:prstGeom>
              <a:noFill/>
              <a:ln w="19050" cap="flat" cmpd="sng">
                <a:solidFill>
                  <a:schemeClr val="dk1"/>
                </a:solidFill>
                <a:prstDash val="solid"/>
                <a:miter lim="800000"/>
                <a:headEnd type="none" w="sm" len="sm"/>
                <a:tailEnd type="triangle" w="lg" len="lg"/>
              </a:ln>
            </p:spPr>
          </p:cxnSp>
          <p:cxnSp>
            <p:nvCxnSpPr>
              <p:cNvPr id="1398" name="Google Shape;1398;p108"/>
              <p:cNvCxnSpPr>
                <a:endCxn id="1395" idx="3"/>
              </p:cNvCxnSpPr>
              <p:nvPr/>
            </p:nvCxnSpPr>
            <p:spPr>
              <a:xfrm rot="10800000">
                <a:off x="6911556" y="5440128"/>
                <a:ext cx="1662000" cy="0"/>
              </a:xfrm>
              <a:prstGeom prst="straightConnector1">
                <a:avLst/>
              </a:prstGeom>
              <a:noFill/>
              <a:ln w="19050" cap="flat" cmpd="sng">
                <a:solidFill>
                  <a:schemeClr val="dk1"/>
                </a:solidFill>
                <a:prstDash val="solid"/>
                <a:miter lim="800000"/>
                <a:headEnd type="triangle" w="lg" len="lg"/>
                <a:tailEnd type="none" w="sm" len="sm"/>
              </a:ln>
            </p:spPr>
          </p:cxnSp>
          <p:cxnSp>
            <p:nvCxnSpPr>
              <p:cNvPr id="1399" name="Google Shape;1399;p108"/>
              <p:cNvCxnSpPr/>
              <p:nvPr/>
            </p:nvCxnSpPr>
            <p:spPr>
              <a:xfrm rot="10800000">
                <a:off x="3100239" y="3487765"/>
                <a:ext cx="0" cy="1451094"/>
              </a:xfrm>
              <a:prstGeom prst="straightConnector1">
                <a:avLst/>
              </a:prstGeom>
              <a:noFill/>
              <a:ln w="19050" cap="flat" cmpd="sng">
                <a:solidFill>
                  <a:schemeClr val="dk1"/>
                </a:solidFill>
                <a:prstDash val="solid"/>
                <a:miter lim="800000"/>
                <a:headEnd type="triangle" w="lg" len="lg"/>
                <a:tailEnd type="none" w="sm" len="sm"/>
              </a:ln>
            </p:spPr>
          </p:cxnSp>
          <p:sp>
            <p:nvSpPr>
              <p:cNvPr id="1400" name="Google Shape;1400;p108"/>
              <p:cNvSpPr txBox="1"/>
              <p:nvPr/>
            </p:nvSpPr>
            <p:spPr>
              <a:xfrm>
                <a:off x="3603626" y="51557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Publish</a:t>
                </a:r>
                <a:endParaRPr sz="1200" b="1" i="0" u="none" strike="noStrike" cap="none">
                  <a:solidFill>
                    <a:srgbClr val="121C29"/>
                  </a:solidFill>
                  <a:latin typeface="Space Grotesk"/>
                  <a:ea typeface="Space Grotesk"/>
                  <a:cs typeface="Space Grotesk"/>
                  <a:sym typeface="Space Grotesk"/>
                </a:endParaRPr>
              </a:p>
            </p:txBody>
          </p:sp>
          <p:sp>
            <p:nvSpPr>
              <p:cNvPr id="1401" name="Google Shape;1401;p108"/>
              <p:cNvSpPr txBox="1"/>
              <p:nvPr/>
            </p:nvSpPr>
            <p:spPr>
              <a:xfrm>
                <a:off x="7069356" y="516623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Subscribe</a:t>
                </a:r>
                <a:endParaRPr sz="1200" b="1" i="0" u="none" strike="noStrike" cap="none">
                  <a:solidFill>
                    <a:srgbClr val="121C29"/>
                  </a:solidFill>
                  <a:latin typeface="Space Grotesk"/>
                  <a:ea typeface="Space Grotesk"/>
                  <a:cs typeface="Space Grotesk"/>
                  <a:sym typeface="Space Grotesk"/>
                </a:endParaRPr>
              </a:p>
            </p:txBody>
          </p:sp>
          <p:sp>
            <p:nvSpPr>
              <p:cNvPr id="1402" name="Google Shape;1402;p108"/>
              <p:cNvSpPr txBox="1"/>
              <p:nvPr/>
            </p:nvSpPr>
            <p:spPr>
              <a:xfrm>
                <a:off x="2943154" y="3796388"/>
                <a:ext cx="1283763"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Service invocation</a:t>
                </a:r>
                <a:endParaRPr sz="1200" b="1" i="0" u="none" strike="noStrike" cap="none">
                  <a:solidFill>
                    <a:srgbClr val="121C29"/>
                  </a:solidFill>
                  <a:latin typeface="Space Grotesk"/>
                  <a:ea typeface="Space Grotesk"/>
                  <a:cs typeface="Space Grotesk"/>
                  <a:sym typeface="Space Grotesk"/>
                </a:endParaRPr>
              </a:p>
            </p:txBody>
          </p:sp>
          <p:cxnSp>
            <p:nvCxnSpPr>
              <p:cNvPr id="1403" name="Google Shape;1403;p108"/>
              <p:cNvCxnSpPr>
                <a:stCxn id="1379" idx="4"/>
              </p:cNvCxnSpPr>
              <p:nvPr/>
            </p:nvCxnSpPr>
            <p:spPr>
              <a:xfrm rot="5400000">
                <a:off x="4468668" y="1538502"/>
                <a:ext cx="558600" cy="2404800"/>
              </a:xfrm>
              <a:prstGeom prst="bentConnector2">
                <a:avLst/>
              </a:prstGeom>
              <a:noFill/>
              <a:ln w="19050" cap="flat" cmpd="sng">
                <a:solidFill>
                  <a:schemeClr val="dk1"/>
                </a:solidFill>
                <a:prstDash val="dash"/>
                <a:miter lim="800000"/>
                <a:headEnd type="triangle" w="lg" len="lg"/>
                <a:tailEnd type="none" w="sm" len="sm"/>
              </a:ln>
            </p:spPr>
          </p:cxnSp>
          <p:sp>
            <p:nvSpPr>
              <p:cNvPr id="1382" name="Google Shape;1382;p108"/>
              <p:cNvSpPr/>
              <p:nvPr/>
            </p:nvSpPr>
            <p:spPr>
              <a:xfrm>
                <a:off x="3178026" y="5092214"/>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84" name="Google Shape;1384;p108"/>
              <p:cNvSpPr/>
              <p:nvPr/>
            </p:nvSpPr>
            <p:spPr>
              <a:xfrm>
                <a:off x="8645049" y="5092531"/>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04" name="Google Shape;1404;p108"/>
              <p:cNvSpPr txBox="1"/>
              <p:nvPr/>
            </p:nvSpPr>
            <p:spPr>
              <a:xfrm>
                <a:off x="4024725" y="27538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5" name="Google Shape;1405;p108"/>
              <p:cNvSpPr txBox="1"/>
              <p:nvPr/>
            </p:nvSpPr>
            <p:spPr>
              <a:xfrm>
                <a:off x="4068291" y="4230516"/>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6" name="Google Shape;1406;p108"/>
              <p:cNvSpPr txBox="1"/>
              <p:nvPr/>
            </p:nvSpPr>
            <p:spPr>
              <a:xfrm>
                <a:off x="6710133" y="422712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gr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109"/>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412" name="Google Shape;1412;p10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Resiliency</a:t>
            </a:r>
            <a:endParaRPr/>
          </a:p>
        </p:txBody>
      </p:sp>
      <p:sp>
        <p:nvSpPr>
          <p:cNvPr id="1413" name="Google Shape;1413;p109">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https://docs.dapr.io/concepts/resiliency-concept/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pic>
        <p:nvPicPr>
          <p:cNvPr id="1418" name="Google Shape;1418;p110"/>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19" name="Google Shape;1419;p110"/>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Service invocation resiliency</a:t>
            </a:r>
            <a:endParaRPr/>
          </a:p>
        </p:txBody>
      </p:sp>
      <p:grpSp>
        <p:nvGrpSpPr>
          <p:cNvPr id="1420" name="Google Shape;1420;p110"/>
          <p:cNvGrpSpPr/>
          <p:nvPr/>
        </p:nvGrpSpPr>
        <p:grpSpPr>
          <a:xfrm>
            <a:off x="2496674" y="1964838"/>
            <a:ext cx="7077024" cy="3773130"/>
            <a:chOff x="2496674" y="1964838"/>
            <a:chExt cx="7077024" cy="3773130"/>
          </a:xfrm>
        </p:grpSpPr>
        <p:pic>
          <p:nvPicPr>
            <p:cNvPr id="1421" name="Google Shape;1421;p110"/>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22" name="Google Shape;1422;p110"/>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pic>
          <p:nvPicPr>
            <p:cNvPr id="1423" name="Google Shape;1423;p110"/>
            <p:cNvPicPr preferRelativeResize="0"/>
            <p:nvPr/>
          </p:nvPicPr>
          <p:blipFill rotWithShape="1">
            <a:blip r:embed="rId5">
              <a:alphaModFix/>
            </a:blip>
            <a:srcRect/>
            <a:stretch/>
          </p:blipFill>
          <p:spPr>
            <a:xfrm>
              <a:off x="7718697" y="2703329"/>
              <a:ext cx="1855001" cy="1890000"/>
            </a:xfrm>
            <a:prstGeom prst="rect">
              <a:avLst/>
            </a:prstGeom>
            <a:noFill/>
            <a:ln>
              <a:noFill/>
            </a:ln>
          </p:spPr>
        </p:pic>
        <p:sp>
          <p:nvSpPr>
            <p:cNvPr id="1424" name="Google Shape;1424;p110"/>
            <p:cNvSpPr txBox="1"/>
            <p:nvPr/>
          </p:nvSpPr>
          <p:spPr>
            <a:xfrm>
              <a:off x="8268321" y="32407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cxnSp>
          <p:nvCxnSpPr>
            <p:cNvPr id="1425" name="Google Shape;1425;p110"/>
            <p:cNvCxnSpPr/>
            <p:nvPr/>
          </p:nvCxnSpPr>
          <p:spPr>
            <a:xfrm>
              <a:off x="4351674" y="3921129"/>
              <a:ext cx="3367023" cy="0"/>
            </a:xfrm>
            <a:prstGeom prst="straightConnector1">
              <a:avLst/>
            </a:prstGeom>
            <a:noFill/>
            <a:ln w="25400" cap="flat" cmpd="sng">
              <a:solidFill>
                <a:schemeClr val="dk1"/>
              </a:solidFill>
              <a:prstDash val="solid"/>
              <a:miter lim="800000"/>
              <a:headEnd type="none" w="sm" len="sm"/>
              <a:tailEnd type="triangle" w="lg" len="lg"/>
            </a:ln>
          </p:spPr>
        </p:cxnSp>
        <p:cxnSp>
          <p:nvCxnSpPr>
            <p:cNvPr id="1426" name="Google Shape;1426;p110"/>
            <p:cNvCxnSpPr/>
            <p:nvPr/>
          </p:nvCxnSpPr>
          <p:spPr>
            <a:xfrm rot="10800000">
              <a:off x="4351674" y="4293531"/>
              <a:ext cx="3367023" cy="0"/>
            </a:xfrm>
            <a:prstGeom prst="straightConnector1">
              <a:avLst/>
            </a:prstGeom>
            <a:noFill/>
            <a:ln w="25400" cap="flat" cmpd="sng">
              <a:solidFill>
                <a:schemeClr val="lt2"/>
              </a:solidFill>
              <a:prstDash val="solid"/>
              <a:miter lim="800000"/>
              <a:headEnd type="none" w="sm" len="sm"/>
              <a:tailEnd type="triangle" w="lg" len="lg"/>
            </a:ln>
          </p:spPr>
        </p:cxnSp>
        <p:sp>
          <p:nvSpPr>
            <p:cNvPr id="1427" name="Google Shape;1427;p110"/>
            <p:cNvSpPr txBox="1"/>
            <p:nvPr/>
          </p:nvSpPr>
          <p:spPr>
            <a:xfrm>
              <a:off x="4244822" y="1964838"/>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The built-in service invocation retries are always performed with a backoff interval of 1 second up to a threshold of 3 times. </a:t>
              </a:r>
              <a:endParaRPr dirty="0">
                <a:latin typeface="Space Grotesk" pitchFamily="2" charset="0"/>
                <a:cs typeface="Space Grotesk" pitchFamily="2" charset="0"/>
              </a:endParaRPr>
            </a:p>
          </p:txBody>
        </p:sp>
        <p:sp>
          <p:nvSpPr>
            <p:cNvPr id="1428" name="Google Shape;1428;p110"/>
            <p:cNvSpPr txBox="1"/>
            <p:nvPr/>
          </p:nvSpPr>
          <p:spPr>
            <a:xfrm>
              <a:off x="4351674" y="4999345"/>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service invocation resiliency polices for </a:t>
              </a:r>
              <a:r>
                <a:rPr lang="en-US" sz="1400" b="0" i="1" u="none" strike="noStrike" cap="none" dirty="0">
                  <a:solidFill>
                    <a:srgbClr val="121C29"/>
                  </a:solidFill>
                  <a:latin typeface="Space Grotesk"/>
                  <a:ea typeface="Space Grotesk"/>
                  <a:cs typeface="Space Grotesk"/>
                  <a:sym typeface="Space Grotesk"/>
                </a:rPr>
                <a:t>retries</a:t>
              </a:r>
              <a:r>
                <a:rPr lang="en-US" sz="1400" b="0" i="0" u="none" strike="noStrike" cap="none" dirty="0">
                  <a:solidFill>
                    <a:srgbClr val="121C29"/>
                  </a:solidFill>
                  <a:latin typeface="Space Grotesk"/>
                  <a:ea typeface="Space Grotesk"/>
                  <a:cs typeface="Space Grotesk"/>
                  <a:sym typeface="Space Grotesk"/>
                </a:rPr>
                <a:t>, </a:t>
              </a:r>
              <a:r>
                <a:rPr lang="en-US" sz="1400" b="0" i="1" u="none" strike="noStrike" cap="none" dirty="0">
                  <a:solidFill>
                    <a:srgbClr val="121C29"/>
                  </a:solidFill>
                  <a:latin typeface="Space Grotesk"/>
                  <a:ea typeface="Space Grotesk"/>
                  <a:cs typeface="Space Grotesk"/>
                  <a:sym typeface="Space Grotesk"/>
                </a:rPr>
                <a:t>timeouts </a:t>
              </a:r>
              <a:r>
                <a:rPr lang="en-US" sz="1400" b="0" i="0" u="none" strike="noStrike" cap="none" dirty="0">
                  <a:solidFill>
                    <a:srgbClr val="121C29"/>
                  </a:solidFill>
                  <a:latin typeface="Space Grotesk"/>
                  <a:ea typeface="Space Grotesk"/>
                  <a:cs typeface="Space Grotesk"/>
                  <a:sym typeface="Space Grotesk"/>
                </a:rPr>
                <a:t>and </a:t>
              </a:r>
              <a:r>
                <a:rPr lang="en-US" sz="1400" b="0" i="1" u="none" strike="noStrike" cap="none" dirty="0">
                  <a:solidFill>
                    <a:srgbClr val="121C29"/>
                  </a:solidFill>
                  <a:latin typeface="Space Grotesk"/>
                  <a:ea typeface="Space Grotesk"/>
                  <a:cs typeface="Space Grotesk"/>
                  <a:sym typeface="Space Grotesk"/>
                </a:rPr>
                <a:t>circuit breakers</a:t>
              </a:r>
              <a:r>
                <a:rPr lang="en-US" sz="1400" b="0" i="0" u="none" strike="noStrike" cap="none" dirty="0">
                  <a:solidFill>
                    <a:srgbClr val="121C29"/>
                  </a:solidFill>
                  <a:latin typeface="Space Grotesk"/>
                  <a:ea typeface="Space Grotesk"/>
                  <a:cs typeface="Space Grotesk"/>
                  <a:sym typeface="Space Grotesk"/>
                </a:rPr>
                <a:t> can be applied.</a:t>
              </a:r>
              <a:endParaRPr dirty="0">
                <a:latin typeface="Space Grotesk" pitchFamily="2" charset="0"/>
                <a:cs typeface="Space Grotesk" pitchFamily="2" charset="0"/>
              </a:endParaRPr>
            </a:p>
          </p:txBody>
        </p:sp>
        <p:grpSp>
          <p:nvGrpSpPr>
            <p:cNvPr id="1429" name="Google Shape;1429;p110"/>
            <p:cNvGrpSpPr/>
            <p:nvPr/>
          </p:nvGrpSpPr>
          <p:grpSpPr>
            <a:xfrm>
              <a:off x="5658224" y="3555177"/>
              <a:ext cx="720000" cy="720000"/>
              <a:chOff x="5761090" y="3249030"/>
              <a:chExt cx="720000" cy="720000"/>
            </a:xfrm>
          </p:grpSpPr>
          <p:sp>
            <p:nvSpPr>
              <p:cNvPr id="1430" name="Google Shape;1430;p110"/>
              <p:cNvSpPr/>
              <p:nvPr/>
            </p:nvSpPr>
            <p:spPr>
              <a:xfrm>
                <a:off x="5780867" y="3270058"/>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31" name="Google Shape;1431;p110"/>
              <p:cNvPicPr preferRelativeResize="0"/>
              <p:nvPr/>
            </p:nvPicPr>
            <p:blipFill rotWithShape="1">
              <a:blip r:embed="rId6">
                <a:alphaModFix/>
              </a:blip>
              <a:srcRect/>
              <a:stretch/>
            </p:blipFill>
            <p:spPr>
              <a:xfrm>
                <a:off x="5761090" y="3249030"/>
                <a:ext cx="720000" cy="720000"/>
              </a:xfrm>
              <a:prstGeom prst="rect">
                <a:avLst/>
              </a:prstGeom>
              <a:noFill/>
              <a:ln>
                <a:noFill/>
              </a:ln>
            </p:spPr>
          </p:pic>
        </p:grpSp>
        <p:pic>
          <p:nvPicPr>
            <p:cNvPr id="1432" name="Google Shape;1432;p110"/>
            <p:cNvPicPr preferRelativeResize="0"/>
            <p:nvPr/>
          </p:nvPicPr>
          <p:blipFill rotWithShape="1">
            <a:blip r:embed="rId7">
              <a:alphaModFix/>
            </a:blip>
            <a:srcRect/>
            <a:stretch/>
          </p:blipFill>
          <p:spPr>
            <a:xfrm>
              <a:off x="5653739" y="2928083"/>
              <a:ext cx="720000" cy="720000"/>
            </a:xfrm>
            <a:prstGeom prst="rect">
              <a:avLst/>
            </a:prstGeom>
            <a:noFill/>
            <a:ln>
              <a:noFill/>
            </a:ln>
          </p:spPr>
        </p:pic>
      </p:gr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pic>
        <p:nvPicPr>
          <p:cNvPr id="1437" name="Google Shape;1437;p111"/>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38" name="Google Shape;1438;p111"/>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Outbound component resiliency</a:t>
            </a:r>
            <a:endParaRPr dirty="0"/>
          </a:p>
        </p:txBody>
      </p:sp>
      <p:pic>
        <p:nvPicPr>
          <p:cNvPr id="1439" name="Google Shape;1439;p111"/>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40" name="Google Shape;1440;p111"/>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nvGrpSpPr>
          <p:cNvPr id="1441" name="Google Shape;1441;p111"/>
          <p:cNvGrpSpPr/>
          <p:nvPr/>
        </p:nvGrpSpPr>
        <p:grpSpPr>
          <a:xfrm>
            <a:off x="7897139" y="3286095"/>
            <a:ext cx="1440000" cy="1440000"/>
            <a:chOff x="8090318" y="2833094"/>
            <a:chExt cx="1440000" cy="1440000"/>
          </a:xfrm>
        </p:grpSpPr>
        <p:pic>
          <p:nvPicPr>
            <p:cNvPr id="1442" name="Google Shape;1442;p111"/>
            <p:cNvPicPr preferRelativeResize="0"/>
            <p:nvPr/>
          </p:nvPicPr>
          <p:blipFill rotWithShape="1">
            <a:blip r:embed="rId5">
              <a:alphaModFix/>
            </a:blip>
            <a:srcRect/>
            <a:stretch/>
          </p:blipFill>
          <p:spPr>
            <a:xfrm>
              <a:off x="8090318" y="2833094"/>
              <a:ext cx="1440000" cy="1440000"/>
            </a:xfrm>
            <a:prstGeom prst="rect">
              <a:avLst/>
            </a:prstGeom>
            <a:noFill/>
            <a:ln>
              <a:noFill/>
            </a:ln>
          </p:spPr>
        </p:pic>
        <p:sp>
          <p:nvSpPr>
            <p:cNvPr id="1443" name="Google Shape;1443;p111"/>
            <p:cNvSpPr txBox="1"/>
            <p:nvPr/>
          </p:nvSpPr>
          <p:spPr>
            <a:xfrm>
              <a:off x="8235595" y="3493837"/>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State Store</a:t>
              </a:r>
              <a:endParaRPr sz="1400" b="1" i="0" u="none" strike="noStrike" cap="none">
                <a:solidFill>
                  <a:schemeClr val="dk1"/>
                </a:solidFill>
                <a:latin typeface="Space Grotesk"/>
                <a:ea typeface="Space Grotesk"/>
                <a:cs typeface="Space Grotesk"/>
                <a:sym typeface="Space Grotesk"/>
              </a:endParaRPr>
            </a:p>
          </p:txBody>
        </p:sp>
      </p:grpSp>
      <p:cxnSp>
        <p:nvCxnSpPr>
          <p:cNvPr id="1444" name="Google Shape;1444;p111"/>
          <p:cNvCxnSpPr/>
          <p:nvPr/>
        </p:nvCxnSpPr>
        <p:spPr>
          <a:xfrm>
            <a:off x="4372299" y="4072383"/>
            <a:ext cx="3367023" cy="0"/>
          </a:xfrm>
          <a:prstGeom prst="straightConnector1">
            <a:avLst/>
          </a:prstGeom>
          <a:noFill/>
          <a:ln w="25400" cap="flat" cmpd="sng">
            <a:solidFill>
              <a:schemeClr val="dk1"/>
            </a:solidFill>
            <a:prstDash val="solid"/>
            <a:miter lim="800000"/>
            <a:headEnd type="none" w="sm" len="sm"/>
            <a:tailEnd type="triangle" w="lg" len="lg"/>
          </a:ln>
        </p:spPr>
      </p:cxnSp>
      <p:sp>
        <p:nvSpPr>
          <p:cNvPr id="1445" name="Google Shape;1445;p111"/>
          <p:cNvSpPr txBox="1"/>
          <p:nvPr/>
        </p:nvSpPr>
        <p:spPr>
          <a:xfrm>
            <a:off x="4192355" y="1983124"/>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Component resiliency polices can be applied to outbound component calls. For example, calls to a state store.</a:t>
            </a:r>
            <a:endParaRPr dirty="0">
              <a:latin typeface="Space Grotesk" pitchFamily="2" charset="0"/>
              <a:cs typeface="Space Grotesk" pitchFamily="2" charset="0"/>
            </a:endParaRPr>
          </a:p>
        </p:txBody>
      </p:sp>
      <p:sp>
        <p:nvSpPr>
          <p:cNvPr id="1446" name="Google Shape;1446;p111"/>
          <p:cNvSpPr txBox="1"/>
          <p:nvPr/>
        </p:nvSpPr>
        <p:spPr>
          <a:xfrm>
            <a:off x="4351674" y="5219350"/>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some components have retry capabilities built-in. The policies are configured on a per component basis.</a:t>
            </a:r>
            <a:endParaRPr dirty="0">
              <a:latin typeface="Space Grotesk" pitchFamily="2" charset="0"/>
              <a:cs typeface="Space Grotesk" pitchFamily="2" charset="0"/>
            </a:endParaRPr>
          </a:p>
        </p:txBody>
      </p:sp>
      <p:grpSp>
        <p:nvGrpSpPr>
          <p:cNvPr id="1447" name="Google Shape;1447;p111"/>
          <p:cNvGrpSpPr/>
          <p:nvPr/>
        </p:nvGrpSpPr>
        <p:grpSpPr>
          <a:xfrm>
            <a:off x="5764406" y="3694487"/>
            <a:ext cx="720000" cy="720000"/>
            <a:chOff x="5352982" y="3235504"/>
            <a:chExt cx="720000" cy="720000"/>
          </a:xfrm>
        </p:grpSpPr>
        <p:sp>
          <p:nvSpPr>
            <p:cNvPr id="1448" name="Google Shape;1448;p111"/>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49" name="Google Shape;1449;p111"/>
            <p:cNvPicPr preferRelativeResize="0"/>
            <p:nvPr/>
          </p:nvPicPr>
          <p:blipFill rotWithShape="1">
            <a:blip r:embed="rId6">
              <a:alphaModFix/>
            </a:blip>
            <a:srcRect/>
            <a:stretch/>
          </p:blipFill>
          <p:spPr>
            <a:xfrm>
              <a:off x="5352982" y="3235504"/>
              <a:ext cx="720000" cy="720000"/>
            </a:xfrm>
            <a:prstGeom prst="rect">
              <a:avLst/>
            </a:prstGeom>
            <a:noFill/>
            <a:ln>
              <a:noFill/>
            </a:ln>
          </p:spPr>
        </p:pic>
      </p:grpSp>
      <p:pic>
        <p:nvPicPr>
          <p:cNvPr id="1450" name="Google Shape;1450;p111"/>
          <p:cNvPicPr preferRelativeResize="0"/>
          <p:nvPr/>
        </p:nvPicPr>
        <p:blipFill rotWithShape="1">
          <a:blip r:embed="rId7">
            <a:alphaModFix/>
          </a:blip>
          <a:srcRect/>
          <a:stretch/>
        </p:blipFill>
        <p:spPr>
          <a:xfrm>
            <a:off x="5736000" y="4345634"/>
            <a:ext cx="720000" cy="720000"/>
          </a:xfrm>
          <a:prstGeom prst="rect">
            <a:avLst/>
          </a:prstGeom>
          <a:noFill/>
          <a:ln>
            <a:noFill/>
          </a:ln>
        </p:spPr>
      </p:pic>
      <p:sp>
        <p:nvSpPr>
          <p:cNvPr id="1451" name="Google Shape;1451;p111"/>
          <p:cNvSpPr txBox="1"/>
          <p:nvPr/>
        </p:nvSpPr>
        <p:spPr>
          <a:xfrm>
            <a:off x="5454118" y="342204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pic>
        <p:nvPicPr>
          <p:cNvPr id="1456" name="Google Shape;1456;p112"/>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57" name="Google Shape;1457;p112"/>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Inbound component resiliency</a:t>
            </a:r>
            <a:endParaRPr/>
          </a:p>
        </p:txBody>
      </p:sp>
      <p:cxnSp>
        <p:nvCxnSpPr>
          <p:cNvPr id="1458" name="Google Shape;1458;p112"/>
          <p:cNvCxnSpPr/>
          <p:nvPr/>
        </p:nvCxnSpPr>
        <p:spPr>
          <a:xfrm rot="10800000">
            <a:off x="3700543" y="3615302"/>
            <a:ext cx="2457822" cy="0"/>
          </a:xfrm>
          <a:prstGeom prst="straightConnector1">
            <a:avLst/>
          </a:prstGeom>
          <a:noFill/>
          <a:ln w="25400" cap="flat" cmpd="sng">
            <a:solidFill>
              <a:schemeClr val="dk1"/>
            </a:solidFill>
            <a:prstDash val="solid"/>
            <a:miter lim="800000"/>
            <a:headEnd type="none" w="sm" len="sm"/>
            <a:tailEnd type="triangle" w="lg" len="lg"/>
          </a:ln>
        </p:spPr>
      </p:cxnSp>
      <p:sp>
        <p:nvSpPr>
          <p:cNvPr id="1459" name="Google Shape;1459;p112"/>
          <p:cNvSpPr txBox="1"/>
          <p:nvPr/>
        </p:nvSpPr>
        <p:spPr>
          <a:xfrm>
            <a:off x="4038600" y="1901108"/>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Resiliency polices can be applied to inbound component calls. For example, pub/sub subscriptions and input bindings.</a:t>
            </a:r>
            <a:endParaRPr dirty="0">
              <a:latin typeface="Space Grotesk" pitchFamily="2" charset="0"/>
              <a:cs typeface="Space Grotesk" pitchFamily="2" charset="0"/>
            </a:endParaRPr>
          </a:p>
        </p:txBody>
      </p:sp>
      <p:grpSp>
        <p:nvGrpSpPr>
          <p:cNvPr id="1460" name="Google Shape;1460;p112"/>
          <p:cNvGrpSpPr/>
          <p:nvPr/>
        </p:nvGrpSpPr>
        <p:grpSpPr>
          <a:xfrm>
            <a:off x="4635968" y="3255302"/>
            <a:ext cx="720000" cy="720000"/>
            <a:chOff x="5352982" y="3235504"/>
            <a:chExt cx="720000" cy="720000"/>
          </a:xfrm>
        </p:grpSpPr>
        <p:sp>
          <p:nvSpPr>
            <p:cNvPr id="1461" name="Google Shape;1461;p112"/>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62" name="Google Shape;1462;p112"/>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63" name="Google Shape;1463;p112"/>
          <p:cNvPicPr preferRelativeResize="0"/>
          <p:nvPr/>
        </p:nvPicPr>
        <p:blipFill rotWithShape="1">
          <a:blip r:embed="rId5">
            <a:alphaModFix/>
          </a:blip>
          <a:srcRect/>
          <a:stretch/>
        </p:blipFill>
        <p:spPr>
          <a:xfrm>
            <a:off x="4635968" y="3936799"/>
            <a:ext cx="720000" cy="720000"/>
          </a:xfrm>
          <a:prstGeom prst="rect">
            <a:avLst/>
          </a:prstGeom>
          <a:noFill/>
          <a:ln>
            <a:noFill/>
          </a:ln>
        </p:spPr>
      </p:pic>
      <p:sp>
        <p:nvSpPr>
          <p:cNvPr id="1464" name="Google Shape;1464;p112"/>
          <p:cNvSpPr txBox="1"/>
          <p:nvPr/>
        </p:nvSpPr>
        <p:spPr>
          <a:xfrm>
            <a:off x="4382480" y="2999731"/>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grpSp>
        <p:nvGrpSpPr>
          <p:cNvPr id="1465" name="Google Shape;1465;p112"/>
          <p:cNvGrpSpPr/>
          <p:nvPr/>
        </p:nvGrpSpPr>
        <p:grpSpPr>
          <a:xfrm>
            <a:off x="2246596" y="2895302"/>
            <a:ext cx="1440000" cy="1440000"/>
            <a:chOff x="3003814" y="1521794"/>
            <a:chExt cx="1440000" cy="1440000"/>
          </a:xfrm>
        </p:grpSpPr>
        <p:pic>
          <p:nvPicPr>
            <p:cNvPr id="1466" name="Google Shape;1466;p112"/>
            <p:cNvPicPr preferRelativeResize="0"/>
            <p:nvPr/>
          </p:nvPicPr>
          <p:blipFill rotWithShape="1">
            <a:blip r:embed="rId6">
              <a:alphaModFix/>
            </a:blip>
            <a:srcRect/>
            <a:stretch/>
          </p:blipFill>
          <p:spPr>
            <a:xfrm>
              <a:off x="3003814" y="1521794"/>
              <a:ext cx="1440000" cy="1440000"/>
            </a:xfrm>
            <a:prstGeom prst="rect">
              <a:avLst/>
            </a:prstGeom>
            <a:noFill/>
            <a:ln>
              <a:noFill/>
            </a:ln>
          </p:spPr>
        </p:pic>
        <p:sp>
          <p:nvSpPr>
            <p:cNvPr id="1467" name="Google Shape;1467;p112"/>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468" name="Google Shape;1468;p112"/>
          <p:cNvPicPr preferRelativeResize="0"/>
          <p:nvPr/>
        </p:nvPicPr>
        <p:blipFill rotWithShape="1">
          <a:blip r:embed="rId7">
            <a:alphaModFix/>
          </a:blip>
          <a:srcRect/>
          <a:stretch/>
        </p:blipFill>
        <p:spPr>
          <a:xfrm>
            <a:off x="6158365" y="3075302"/>
            <a:ext cx="1080000" cy="1080000"/>
          </a:xfrm>
          <a:prstGeom prst="rect">
            <a:avLst/>
          </a:prstGeom>
          <a:noFill/>
          <a:ln>
            <a:noFill/>
          </a:ln>
        </p:spPr>
      </p:pic>
      <p:cxnSp>
        <p:nvCxnSpPr>
          <p:cNvPr id="1469" name="Google Shape;1469;p112"/>
          <p:cNvCxnSpPr/>
          <p:nvPr/>
        </p:nvCxnSpPr>
        <p:spPr>
          <a:xfrm rot="10800000">
            <a:off x="7238365" y="3615302"/>
            <a:ext cx="1160022" cy="0"/>
          </a:xfrm>
          <a:prstGeom prst="straightConnector1">
            <a:avLst/>
          </a:prstGeom>
          <a:noFill/>
          <a:ln w="25400" cap="flat" cmpd="sng">
            <a:solidFill>
              <a:schemeClr val="dk1"/>
            </a:solidFill>
            <a:prstDash val="solid"/>
            <a:miter lim="800000"/>
            <a:headEnd type="none" w="sm" len="sm"/>
            <a:tailEnd type="triangle" w="lg" len="lg"/>
          </a:ln>
        </p:spPr>
      </p:cxnSp>
      <p:grpSp>
        <p:nvGrpSpPr>
          <p:cNvPr id="1470" name="Google Shape;1470;p112"/>
          <p:cNvGrpSpPr/>
          <p:nvPr/>
        </p:nvGrpSpPr>
        <p:grpSpPr>
          <a:xfrm>
            <a:off x="8505403" y="2895302"/>
            <a:ext cx="1440000" cy="2061590"/>
            <a:chOff x="4781622" y="2530794"/>
            <a:chExt cx="1440000" cy="2061590"/>
          </a:xfrm>
        </p:grpSpPr>
        <p:pic>
          <p:nvPicPr>
            <p:cNvPr id="1471" name="Google Shape;1471;p112"/>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472" name="Google Shape;1472;p112"/>
            <p:cNvSpPr txBox="1"/>
            <p:nvPr/>
          </p:nvSpPr>
          <p:spPr>
            <a:xfrm>
              <a:off x="4815018" y="4069204"/>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Cron input binding</a:t>
              </a:r>
              <a:endParaRPr sz="1400" b="1" i="0" u="none" strike="noStrike" cap="none">
                <a:solidFill>
                  <a:schemeClr val="dk1"/>
                </a:solidFill>
                <a:latin typeface="Space Grotesk"/>
                <a:ea typeface="Space Grotesk"/>
                <a:cs typeface="Space Grotesk"/>
                <a:sym typeface="Space Grotesk"/>
              </a:endParaRPr>
            </a:p>
          </p:txBody>
        </p:sp>
      </p:grpSp>
      <p:pic>
        <p:nvPicPr>
          <p:cNvPr id="1473" name="Google Shape;1473;p112"/>
          <p:cNvPicPr preferRelativeResize="0"/>
          <p:nvPr/>
        </p:nvPicPr>
        <p:blipFill rotWithShape="1">
          <a:blip r:embed="rId9">
            <a:alphaModFix/>
          </a:blip>
          <a:srcRect/>
          <a:stretch/>
        </p:blipFill>
        <p:spPr>
          <a:xfrm>
            <a:off x="8865403" y="3255302"/>
            <a:ext cx="720000" cy="720000"/>
          </a:xfrm>
          <a:prstGeom prst="rect">
            <a:avLst/>
          </a:prstGeom>
          <a:noFill/>
          <a:ln>
            <a:noFill/>
          </a:ln>
        </p:spPr>
      </p:pic>
      <p:sp>
        <p:nvSpPr>
          <p:cNvPr id="1474" name="Google Shape;1474;p112"/>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pic>
        <p:nvPicPr>
          <p:cNvPr id="1479" name="Google Shape;1479;p113"/>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80" name="Google Shape;1480;p11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Pub/Sub resiliency</a:t>
            </a:r>
            <a:endParaRPr/>
          </a:p>
        </p:txBody>
      </p:sp>
      <p:sp>
        <p:nvSpPr>
          <p:cNvPr id="1481" name="Google Shape;1481;p113"/>
          <p:cNvSpPr txBox="1"/>
          <p:nvPr/>
        </p:nvSpPr>
        <p:spPr>
          <a:xfrm>
            <a:off x="2436479" y="1797397"/>
            <a:ext cx="313909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Outbound component resiliency policies for can be applied to message publishing.</a:t>
            </a:r>
            <a:endParaRPr dirty="0">
              <a:latin typeface="Space Grotesk" pitchFamily="2" charset="0"/>
              <a:cs typeface="Space Grotesk" pitchFamily="2" charset="0"/>
            </a:endParaRPr>
          </a:p>
        </p:txBody>
      </p:sp>
      <p:cxnSp>
        <p:nvCxnSpPr>
          <p:cNvPr id="1482" name="Google Shape;1482;p113"/>
          <p:cNvCxnSpPr/>
          <p:nvPr/>
        </p:nvCxnSpPr>
        <p:spPr>
          <a:xfrm>
            <a:off x="3544732" y="3644357"/>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483" name="Google Shape;1483;p113"/>
          <p:cNvGrpSpPr/>
          <p:nvPr/>
        </p:nvGrpSpPr>
        <p:grpSpPr>
          <a:xfrm>
            <a:off x="3924057" y="3284357"/>
            <a:ext cx="720000" cy="720000"/>
            <a:chOff x="5352982" y="3235504"/>
            <a:chExt cx="720000" cy="720000"/>
          </a:xfrm>
        </p:grpSpPr>
        <p:sp>
          <p:nvSpPr>
            <p:cNvPr id="1484" name="Google Shape;1484;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85" name="Google Shape;1485;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86" name="Google Shape;1486;p113"/>
          <p:cNvPicPr preferRelativeResize="0"/>
          <p:nvPr/>
        </p:nvPicPr>
        <p:blipFill rotWithShape="1">
          <a:blip r:embed="rId5">
            <a:alphaModFix/>
          </a:blip>
          <a:srcRect/>
          <a:stretch/>
        </p:blipFill>
        <p:spPr>
          <a:xfrm>
            <a:off x="3924057" y="3935832"/>
            <a:ext cx="720000" cy="720000"/>
          </a:xfrm>
          <a:prstGeom prst="rect">
            <a:avLst/>
          </a:prstGeom>
          <a:noFill/>
          <a:ln>
            <a:noFill/>
          </a:ln>
        </p:spPr>
      </p:pic>
      <p:sp>
        <p:nvSpPr>
          <p:cNvPr id="1487" name="Google Shape;1487;p113"/>
          <p:cNvSpPr txBox="1"/>
          <p:nvPr/>
        </p:nvSpPr>
        <p:spPr>
          <a:xfrm>
            <a:off x="8912836" y="3029554"/>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pic>
        <p:nvPicPr>
          <p:cNvPr id="1488" name="Google Shape;1488;p113"/>
          <p:cNvPicPr preferRelativeResize="0"/>
          <p:nvPr/>
        </p:nvPicPr>
        <p:blipFill rotWithShape="1">
          <a:blip r:embed="rId6">
            <a:alphaModFix/>
          </a:blip>
          <a:srcRect/>
          <a:stretch/>
        </p:blipFill>
        <p:spPr>
          <a:xfrm>
            <a:off x="7604821" y="3104357"/>
            <a:ext cx="1080000" cy="1080000"/>
          </a:xfrm>
          <a:prstGeom prst="rect">
            <a:avLst/>
          </a:prstGeom>
          <a:noFill/>
          <a:ln>
            <a:noFill/>
          </a:ln>
        </p:spPr>
      </p:pic>
      <p:pic>
        <p:nvPicPr>
          <p:cNvPr id="1489" name="Google Shape;1489;p113"/>
          <p:cNvPicPr preferRelativeResize="0"/>
          <p:nvPr/>
        </p:nvPicPr>
        <p:blipFill rotWithShape="1">
          <a:blip r:embed="rId7">
            <a:alphaModFix/>
          </a:blip>
          <a:srcRect/>
          <a:stretch/>
        </p:blipFill>
        <p:spPr>
          <a:xfrm>
            <a:off x="10220853" y="2924357"/>
            <a:ext cx="1440000" cy="1440000"/>
          </a:xfrm>
          <a:prstGeom prst="rect">
            <a:avLst/>
          </a:prstGeom>
          <a:noFill/>
          <a:ln>
            <a:noFill/>
          </a:ln>
        </p:spPr>
      </p:pic>
      <p:sp>
        <p:nvSpPr>
          <p:cNvPr id="1490" name="Google Shape;1490;p113"/>
          <p:cNvSpPr txBox="1"/>
          <p:nvPr/>
        </p:nvSpPr>
        <p:spPr>
          <a:xfrm>
            <a:off x="10366130"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pic>
        <p:nvPicPr>
          <p:cNvPr id="1491" name="Google Shape;1491;p113"/>
          <p:cNvPicPr preferRelativeResize="0"/>
          <p:nvPr/>
        </p:nvPicPr>
        <p:blipFill rotWithShape="1">
          <a:blip r:embed="rId6">
            <a:alphaModFix/>
          </a:blip>
          <a:srcRect/>
          <a:stretch/>
        </p:blipFill>
        <p:spPr>
          <a:xfrm>
            <a:off x="2436479" y="3104357"/>
            <a:ext cx="1080000" cy="1080000"/>
          </a:xfrm>
          <a:prstGeom prst="rect">
            <a:avLst/>
          </a:prstGeom>
          <a:noFill/>
          <a:ln>
            <a:noFill/>
          </a:ln>
        </p:spPr>
      </p:pic>
      <p:pic>
        <p:nvPicPr>
          <p:cNvPr id="1492" name="Google Shape;1492;p113"/>
          <p:cNvPicPr preferRelativeResize="0"/>
          <p:nvPr/>
        </p:nvPicPr>
        <p:blipFill rotWithShape="1">
          <a:blip r:embed="rId8">
            <a:alphaModFix/>
          </a:blip>
          <a:srcRect/>
          <a:stretch/>
        </p:blipFill>
        <p:spPr>
          <a:xfrm>
            <a:off x="5173131" y="3256019"/>
            <a:ext cx="1800000" cy="776676"/>
          </a:xfrm>
          <a:prstGeom prst="rect">
            <a:avLst/>
          </a:prstGeom>
          <a:noFill/>
          <a:ln>
            <a:noFill/>
          </a:ln>
        </p:spPr>
      </p:pic>
      <p:sp>
        <p:nvSpPr>
          <p:cNvPr id="1493" name="Google Shape;1493;p113"/>
          <p:cNvSpPr txBox="1"/>
          <p:nvPr/>
        </p:nvSpPr>
        <p:spPr>
          <a:xfrm>
            <a:off x="5278854" y="3382767"/>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pic>
        <p:nvPicPr>
          <p:cNvPr id="1494" name="Google Shape;1494;p113"/>
          <p:cNvPicPr preferRelativeResize="0"/>
          <p:nvPr/>
        </p:nvPicPr>
        <p:blipFill rotWithShape="1">
          <a:blip r:embed="rId9">
            <a:alphaModFix/>
          </a:blip>
          <a:srcRect/>
          <a:stretch/>
        </p:blipFill>
        <p:spPr>
          <a:xfrm>
            <a:off x="470229" y="2924357"/>
            <a:ext cx="1440000" cy="1440000"/>
          </a:xfrm>
          <a:prstGeom prst="rect">
            <a:avLst/>
          </a:prstGeom>
          <a:noFill/>
          <a:ln>
            <a:noFill/>
          </a:ln>
        </p:spPr>
      </p:pic>
      <p:sp>
        <p:nvSpPr>
          <p:cNvPr id="1495" name="Google Shape;1495;p113"/>
          <p:cNvSpPr txBox="1"/>
          <p:nvPr/>
        </p:nvSpPr>
        <p:spPr>
          <a:xfrm>
            <a:off x="615506"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cxnSp>
        <p:nvCxnSpPr>
          <p:cNvPr id="1496" name="Google Shape;1496;p113"/>
          <p:cNvCxnSpPr/>
          <p:nvPr/>
        </p:nvCxnSpPr>
        <p:spPr>
          <a:xfrm>
            <a:off x="1897341" y="3644357"/>
            <a:ext cx="523850" cy="0"/>
          </a:xfrm>
          <a:prstGeom prst="straightConnector1">
            <a:avLst/>
          </a:prstGeom>
          <a:noFill/>
          <a:ln w="25400" cap="flat" cmpd="sng">
            <a:solidFill>
              <a:schemeClr val="dk1"/>
            </a:solidFill>
            <a:prstDash val="solid"/>
            <a:miter lim="800000"/>
            <a:headEnd type="none" w="sm" len="sm"/>
            <a:tailEnd type="triangle" w="lg" len="lg"/>
          </a:ln>
        </p:spPr>
      </p:cxnSp>
      <p:cxnSp>
        <p:nvCxnSpPr>
          <p:cNvPr id="1497" name="Google Shape;1497;p113"/>
          <p:cNvCxnSpPr/>
          <p:nvPr/>
        </p:nvCxnSpPr>
        <p:spPr>
          <a:xfrm>
            <a:off x="7076911" y="3644357"/>
            <a:ext cx="523850" cy="0"/>
          </a:xfrm>
          <a:prstGeom prst="straightConnector1">
            <a:avLst/>
          </a:prstGeom>
          <a:noFill/>
          <a:ln w="25400" cap="flat" cmpd="sng">
            <a:solidFill>
              <a:schemeClr val="dk1"/>
            </a:solidFill>
            <a:prstDash val="solid"/>
            <a:miter lim="800000"/>
            <a:headEnd type="none" w="sm" len="sm"/>
            <a:tailEnd type="triangle" w="lg" len="lg"/>
          </a:ln>
        </p:spPr>
      </p:cxnSp>
      <p:sp>
        <p:nvSpPr>
          <p:cNvPr id="1498" name="Google Shape;1498;p113"/>
          <p:cNvSpPr txBox="1"/>
          <p:nvPr/>
        </p:nvSpPr>
        <p:spPr>
          <a:xfrm>
            <a:off x="3744056" y="3002439"/>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cxnSp>
        <p:nvCxnSpPr>
          <p:cNvPr id="1499" name="Google Shape;1499;p113"/>
          <p:cNvCxnSpPr/>
          <p:nvPr/>
        </p:nvCxnSpPr>
        <p:spPr>
          <a:xfrm>
            <a:off x="8708138" y="3666513"/>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500" name="Google Shape;1500;p113"/>
          <p:cNvGrpSpPr/>
          <p:nvPr/>
        </p:nvGrpSpPr>
        <p:grpSpPr>
          <a:xfrm>
            <a:off x="9087463" y="3306513"/>
            <a:ext cx="720000" cy="720000"/>
            <a:chOff x="5352982" y="3235504"/>
            <a:chExt cx="720000" cy="720000"/>
          </a:xfrm>
        </p:grpSpPr>
        <p:sp>
          <p:nvSpPr>
            <p:cNvPr id="1501" name="Google Shape;1501;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502" name="Google Shape;1502;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503" name="Google Shape;1503;p113"/>
          <p:cNvPicPr preferRelativeResize="0"/>
          <p:nvPr/>
        </p:nvPicPr>
        <p:blipFill rotWithShape="1">
          <a:blip r:embed="rId5">
            <a:alphaModFix/>
          </a:blip>
          <a:srcRect/>
          <a:stretch/>
        </p:blipFill>
        <p:spPr>
          <a:xfrm>
            <a:off x="9087463" y="3957988"/>
            <a:ext cx="720000" cy="720000"/>
          </a:xfrm>
          <a:prstGeom prst="rect">
            <a:avLst/>
          </a:prstGeom>
          <a:noFill/>
          <a:ln>
            <a:noFill/>
          </a:ln>
        </p:spPr>
      </p:pic>
      <p:sp>
        <p:nvSpPr>
          <p:cNvPr id="1504" name="Google Shape;1504;p113"/>
          <p:cNvSpPr txBox="1"/>
          <p:nvPr/>
        </p:nvSpPr>
        <p:spPr>
          <a:xfrm>
            <a:off x="7600761" y="1797397"/>
            <a:ext cx="3577374"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Inbound component resiliency polices can be applied to subscriptions when delivering messages.</a:t>
            </a:r>
            <a:endParaRPr dirty="0">
              <a:latin typeface="Space Grotesk" pitchFamily="2" charset="0"/>
              <a:cs typeface="Space Grotesk" pitchFamily="2" charset="0"/>
            </a:endParaRPr>
          </a:p>
        </p:txBody>
      </p:sp>
      <p:sp>
        <p:nvSpPr>
          <p:cNvPr id="1505" name="Google Shape;1505;p113"/>
          <p:cNvSpPr txBox="1"/>
          <p:nvPr/>
        </p:nvSpPr>
        <p:spPr>
          <a:xfrm>
            <a:off x="4108480" y="5141032"/>
            <a:ext cx="392930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many pub/sub components have </a:t>
            </a:r>
            <a:r>
              <a:rPr lang="en-US" sz="1400" b="0" i="1" u="none" strike="noStrike" cap="none" dirty="0">
                <a:solidFill>
                  <a:srgbClr val="121C29"/>
                </a:solidFill>
                <a:latin typeface="Space Grotesk"/>
                <a:ea typeface="Space Grotesk"/>
                <a:cs typeface="Space Grotesk"/>
                <a:sym typeface="Space Grotesk"/>
              </a:rPr>
              <a:t>retry </a:t>
            </a:r>
            <a:r>
              <a:rPr lang="en-US" sz="1400" b="0" i="0" u="none" strike="noStrike" cap="none" dirty="0">
                <a:solidFill>
                  <a:srgbClr val="121C29"/>
                </a:solidFill>
                <a:latin typeface="Space Grotesk"/>
                <a:ea typeface="Space Grotesk"/>
                <a:cs typeface="Space Grotesk"/>
                <a:sym typeface="Space Grotesk"/>
              </a:rPr>
              <a:t>capabilities built-in. The policies are configured on a per component basis.</a:t>
            </a:r>
            <a:endParaRPr dirty="0">
              <a:latin typeface="Space Grotesk" pitchFamily="2" charset="0"/>
              <a:cs typeface="Space Grotesk" pitchFamily="2"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p:nvPr/>
        </p:nvSpPr>
        <p:spPr>
          <a:xfrm>
            <a:off x="1699260" y="2767280"/>
            <a:ext cx="879348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dk1"/>
                </a:solidFill>
                <a:latin typeface="Space Grotesk"/>
                <a:ea typeface="Space Grotesk"/>
                <a:cs typeface="Space Grotesk"/>
                <a:sym typeface="Space Grotesk"/>
              </a:rPr>
              <a:t>The Dapr sidecar provides built-in </a:t>
            </a:r>
            <a:r>
              <a:rPr lang="en-US" sz="4000" b="0" i="0" u="none" strike="noStrike" cap="none" dirty="0">
                <a:solidFill>
                  <a:schemeClr val="accent1"/>
                </a:solidFill>
                <a:latin typeface="Space Grotesk"/>
                <a:ea typeface="Space Grotesk"/>
                <a:cs typeface="Space Grotesk"/>
                <a:sym typeface="Space Grotesk"/>
              </a:rPr>
              <a:t>security</a:t>
            </a:r>
            <a:r>
              <a:rPr lang="en-US" sz="4000" b="0" i="0" u="none" strike="noStrike" cap="none" dirty="0">
                <a:solidFill>
                  <a:schemeClr val="dk1"/>
                </a:solidFill>
                <a:latin typeface="Space Grotesk"/>
                <a:ea typeface="Space Grotesk"/>
                <a:cs typeface="Space Grotesk"/>
                <a:sym typeface="Space Grotesk"/>
              </a:rPr>
              <a:t>, </a:t>
            </a:r>
            <a:r>
              <a:rPr lang="en-US" sz="4000" b="0" i="0" u="none" strike="noStrike" cap="none" dirty="0">
                <a:solidFill>
                  <a:schemeClr val="accent2"/>
                </a:solidFill>
                <a:latin typeface="Space Grotesk"/>
                <a:ea typeface="Space Grotesk"/>
                <a:cs typeface="Space Grotesk"/>
                <a:sym typeface="Space Grotesk"/>
              </a:rPr>
              <a:t>resiliency</a:t>
            </a:r>
            <a:r>
              <a:rPr lang="en-US" sz="4000" b="0" i="0" u="none" strike="noStrike" cap="none" dirty="0">
                <a:solidFill>
                  <a:schemeClr val="dk1"/>
                </a:solidFill>
                <a:latin typeface="Space Grotesk"/>
                <a:ea typeface="Space Grotesk"/>
                <a:cs typeface="Space Grotesk"/>
                <a:sym typeface="Space Grotesk"/>
              </a:rPr>
              <a:t> and </a:t>
            </a:r>
            <a:r>
              <a:rPr lang="en-US" sz="4000" b="0" i="0" u="none" strike="noStrike" cap="none" dirty="0">
                <a:solidFill>
                  <a:schemeClr val="accent3"/>
                </a:solidFill>
                <a:latin typeface="Space Grotesk"/>
                <a:ea typeface="Space Grotesk"/>
                <a:cs typeface="Space Grotesk"/>
                <a:sym typeface="Space Grotesk"/>
              </a:rPr>
              <a:t>observability</a:t>
            </a:r>
            <a:r>
              <a:rPr lang="en-US" sz="4000" b="0" i="0" u="none" strike="noStrike" cap="none" dirty="0">
                <a:solidFill>
                  <a:schemeClr val="dk1"/>
                </a:solidFill>
                <a:latin typeface="Space Grotesk"/>
                <a:ea typeface="Space Grotesk"/>
                <a:cs typeface="Space Grotesk"/>
                <a:sym typeface="Space Grotesk"/>
              </a:rPr>
              <a:t> capabilities.</a:t>
            </a:r>
            <a:endParaRPr sz="4000" b="0" i="0" u="none" strike="noStrike" cap="none" dirty="0">
              <a:solidFill>
                <a:schemeClr val="dk1"/>
              </a:solidFill>
              <a:latin typeface="Space Grotesk"/>
              <a:ea typeface="Space Grotesk"/>
              <a:cs typeface="Space Grotesk"/>
              <a:sym typeface="Space Grotesk"/>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1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Resiliency</a:t>
            </a:r>
            <a:endParaRPr/>
          </a:p>
        </p:txBody>
      </p:sp>
      <p:sp>
        <p:nvSpPr>
          <p:cNvPr id="1511" name="Google Shape;1511;p114"/>
          <p:cNvSpPr txBox="1"/>
          <p:nvPr/>
        </p:nvSpPr>
        <p:spPr>
          <a:xfrm>
            <a:off x="714376" y="1709261"/>
            <a:ext cx="4614864" cy="16311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Resiliency patterns can be applied across Dapr APIs:</a:t>
            </a:r>
            <a:endParaRPr dirty="0">
              <a:latin typeface="Space Grotesk" pitchFamily="2" charset="0"/>
              <a:cs typeface="Space Grotesk" pitchFamily="2" charset="0"/>
            </a:endParaRPr>
          </a:p>
          <a:p>
            <a:pPr marL="342900" marR="0" lvl="5"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Retries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Timeouts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Circuit breakers</a:t>
            </a:r>
            <a:endParaRPr sz="1400" b="0" i="0" u="none" strike="noStrike" cap="none" dirty="0">
              <a:solidFill>
                <a:srgbClr val="000000"/>
              </a:solidFill>
              <a:latin typeface="Space Grotesk" pitchFamily="2" charset="0"/>
              <a:cs typeface="Space Grotesk" pitchFamily="2" charset="0"/>
              <a:sym typeface="Arial"/>
            </a:endParaRPr>
          </a:p>
        </p:txBody>
      </p:sp>
      <p:sp>
        <p:nvSpPr>
          <p:cNvPr id="1512" name="Google Shape;1512;p114"/>
          <p:cNvSpPr txBox="1"/>
          <p:nvPr/>
        </p:nvSpPr>
        <p:spPr>
          <a:xfrm>
            <a:off x="714375" y="3515641"/>
            <a:ext cx="4614864"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Declarative and decoupled from application code.</a:t>
            </a:r>
            <a:endParaRPr sz="1400" b="0" i="0" u="none" strike="noStrike" cap="none" dirty="0">
              <a:solidFill>
                <a:srgbClr val="000000"/>
              </a:solidFill>
              <a:latin typeface="Space Grotesk" pitchFamily="2" charset="0"/>
              <a:cs typeface="Space Grotesk" pitchFamily="2" charset="0"/>
              <a:sym typeface="Arial"/>
            </a:endParaRPr>
          </a:p>
        </p:txBody>
      </p:sp>
      <p:sp>
        <p:nvSpPr>
          <p:cNvPr id="1513" name="Google Shape;1513;p114"/>
          <p:cNvSpPr txBox="1"/>
          <p:nvPr/>
        </p:nvSpPr>
        <p:spPr>
          <a:xfrm>
            <a:off x="714375" y="4398692"/>
            <a:ext cx="4614864"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Available across all component types, service invocation, and actors.</a:t>
            </a:r>
            <a:endParaRPr sz="1400" b="0" i="0" u="none" strike="noStrike" cap="none" dirty="0">
              <a:solidFill>
                <a:srgbClr val="000000"/>
              </a:solidFill>
              <a:latin typeface="Space Grotesk" pitchFamily="2" charset="0"/>
              <a:cs typeface="Space Grotesk" pitchFamily="2" charset="0"/>
              <a:sym typeface="Arial"/>
            </a:endParaRPr>
          </a:p>
        </p:txBody>
      </p:sp>
      <p:grpSp>
        <p:nvGrpSpPr>
          <p:cNvPr id="1514" name="Google Shape;1514;p114"/>
          <p:cNvGrpSpPr/>
          <p:nvPr/>
        </p:nvGrpSpPr>
        <p:grpSpPr>
          <a:xfrm>
            <a:off x="6096000" y="361705"/>
            <a:ext cx="4848239" cy="6281294"/>
            <a:chOff x="5248261" y="361705"/>
            <a:chExt cx="4848239" cy="6281294"/>
          </a:xfrm>
        </p:grpSpPr>
        <p:sp>
          <p:nvSpPr>
            <p:cNvPr id="1515" name="Google Shape;1515;p114"/>
            <p:cNvSpPr/>
            <p:nvPr/>
          </p:nvSpPr>
          <p:spPr>
            <a:xfrm>
              <a:off x="5248261" y="361705"/>
              <a:ext cx="4848239" cy="6281294"/>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516" name="Google Shape;1516;p114"/>
            <p:cNvSpPr txBox="1"/>
            <p:nvPr/>
          </p:nvSpPr>
          <p:spPr>
            <a:xfrm>
              <a:off x="5514978" y="545788"/>
              <a:ext cx="4414839" cy="59093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myresiliency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scopes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0A3069"/>
                  </a:solidFill>
                  <a:latin typeface="Space Grotesk" pitchFamily="2" charset="0"/>
                  <a:cs typeface="Space Grotesk" pitchFamily="2" charset="0"/>
                  <a:sym typeface="Arial"/>
                </a:rPr>
                <a:t>order-processor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retryForever</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constant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duration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maxRetries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simpleCB</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maxRequests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timeout</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trip</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consecutiveFailures</a:t>
              </a:r>
              <a:r>
                <a:rPr lang="en-US" sz="1400" b="0" i="0" u="none" strike="noStrike" cap="none" dirty="0">
                  <a:solidFill>
                    <a:srgbClr val="0A3069"/>
                  </a:solidFill>
                  <a:latin typeface="Space Grotesk" pitchFamily="2" charset="0"/>
                  <a:cs typeface="Space Grotesk" pitchFamily="2" charset="0"/>
                  <a:sym typeface="Arial"/>
                </a:rPr>
                <a:t> &gt;= 5</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targets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components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statestore</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outbound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retryForever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simpleCB</a:t>
              </a:r>
              <a:endParaRPr sz="1400" b="0" i="0" u="none" strike="noStrike" cap="none" dirty="0">
                <a:solidFill>
                  <a:srgbClr val="1F2328"/>
                </a:solidFill>
                <a:latin typeface="Space Grotesk" pitchFamily="2" charset="0"/>
                <a:cs typeface="Space Grotesk" pitchFamily="2" charset="0"/>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sp>
        <p:nvSpPr>
          <p:cNvPr id="1521" name="Google Shape;1521;p11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Hosting modes</a:t>
            </a:r>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1527" name="Google Shape;1527;p48"/>
          <p:cNvGrpSpPr/>
          <p:nvPr/>
        </p:nvGrpSpPr>
        <p:grpSpPr>
          <a:xfrm>
            <a:off x="1545814" y="1139589"/>
            <a:ext cx="9470971" cy="1454248"/>
            <a:chOff x="1802078" y="1139589"/>
            <a:chExt cx="9470971" cy="1454248"/>
          </a:xfrm>
        </p:grpSpPr>
        <p:sp>
          <p:nvSpPr>
            <p:cNvPr id="1528" name="Google Shape;1528;p48"/>
            <p:cNvSpPr txBox="1"/>
            <p:nvPr/>
          </p:nvSpPr>
          <p:spPr>
            <a:xfrm>
              <a:off x="2696520" y="1139589"/>
              <a:ext cx="225079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Self-hosted</a:t>
              </a:r>
              <a:endParaRPr sz="2000" b="1" i="0" u="none" strike="noStrike" cap="none" dirty="0">
                <a:solidFill>
                  <a:srgbClr val="000000"/>
                </a:solidFill>
                <a:latin typeface="Space Grotesk"/>
                <a:ea typeface="Space Grotesk"/>
                <a:cs typeface="Space Grotesk"/>
                <a:sym typeface="Space Grotesk"/>
              </a:endParaRPr>
            </a:p>
          </p:txBody>
        </p:sp>
        <p:pic>
          <p:nvPicPr>
            <p:cNvPr id="1529" name="Google Shape;1529;p48"/>
            <p:cNvPicPr preferRelativeResize="0"/>
            <p:nvPr/>
          </p:nvPicPr>
          <p:blipFill rotWithShape="1">
            <a:blip r:embed="rId3">
              <a:alphaModFix/>
            </a:blip>
            <a:srcRect/>
            <a:stretch/>
          </p:blipFill>
          <p:spPr>
            <a:xfrm>
              <a:off x="1802078" y="1190919"/>
              <a:ext cx="720000" cy="720000"/>
            </a:xfrm>
            <a:prstGeom prst="rect">
              <a:avLst/>
            </a:prstGeom>
            <a:noFill/>
            <a:ln>
              <a:noFill/>
            </a:ln>
          </p:spPr>
        </p:pic>
        <p:sp>
          <p:nvSpPr>
            <p:cNvPr id="1530" name="Google Shape;1530;p48"/>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Docker images.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0" i="0" u="none" strike="noStrike" cap="none" dirty="0" err="1">
                  <a:solidFill>
                    <a:srgbClr val="000000"/>
                  </a:solidFill>
                  <a:latin typeface="Space Grotesk" pitchFamily="2" charset="0"/>
                  <a:cs typeface="Space Grotesk" pitchFamily="2" charset="0"/>
                  <a:sym typeface="Arial"/>
                </a:rPr>
                <a:t>dapr</a:t>
              </a:r>
              <a:r>
                <a:rPr lang="en-US" sz="2000" b="0" i="0" u="none" strike="noStrike" cap="none" dirty="0">
                  <a:solidFill>
                    <a:srgbClr val="000000"/>
                  </a:solidFill>
                  <a:latin typeface="Space Grotesk" pitchFamily="2" charset="0"/>
                  <a:cs typeface="Space Grotesk" pitchFamily="2"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1" name="Google Shape;1531;p48"/>
          <p:cNvGrpSpPr/>
          <p:nvPr/>
        </p:nvGrpSpPr>
        <p:grpSpPr>
          <a:xfrm>
            <a:off x="1545814" y="2635702"/>
            <a:ext cx="9470973" cy="1895208"/>
            <a:chOff x="1802078" y="2865866"/>
            <a:chExt cx="9470973" cy="1895208"/>
          </a:xfrm>
        </p:grpSpPr>
        <p:sp>
          <p:nvSpPr>
            <p:cNvPr id="1532" name="Google Shape;1532;p48"/>
            <p:cNvSpPr txBox="1"/>
            <p:nvPr/>
          </p:nvSpPr>
          <p:spPr>
            <a:xfrm>
              <a:off x="2683415" y="2865866"/>
              <a:ext cx="3415402"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Virtual/Physical machines</a:t>
              </a:r>
              <a:endParaRPr sz="2000" b="1" i="0" u="none" strike="noStrike" cap="none">
                <a:solidFill>
                  <a:srgbClr val="000000"/>
                </a:solidFill>
                <a:latin typeface="Space Grotesk"/>
                <a:ea typeface="Space Grotesk"/>
                <a:cs typeface="Space Grotesk"/>
                <a:sym typeface="Space Grotesk"/>
              </a:endParaRPr>
            </a:p>
          </p:txBody>
        </p:sp>
        <p:pic>
          <p:nvPicPr>
            <p:cNvPr id="1533" name="Google Shape;1533;p48"/>
            <p:cNvPicPr preferRelativeResize="0"/>
            <p:nvPr/>
          </p:nvPicPr>
          <p:blipFill rotWithShape="1">
            <a:blip r:embed="rId4">
              <a:alphaModFix/>
            </a:blip>
            <a:srcRect/>
            <a:stretch/>
          </p:blipFill>
          <p:spPr>
            <a:xfrm>
              <a:off x="1802078" y="2923787"/>
              <a:ext cx="720000" cy="720000"/>
            </a:xfrm>
            <a:prstGeom prst="rect">
              <a:avLst/>
            </a:prstGeom>
            <a:noFill/>
            <a:ln>
              <a:noFill/>
            </a:ln>
          </p:spPr>
        </p:pic>
        <p:sp>
          <p:nvSpPr>
            <p:cNvPr id="1534" name="Google Shape;1534;p48"/>
            <p:cNvSpPr txBox="1"/>
            <p:nvPr/>
          </p:nvSpPr>
          <p:spPr>
            <a:xfrm>
              <a:off x="2696519" y="3283787"/>
              <a:ext cx="857653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Self-deploy Dapr control plane and </a:t>
              </a:r>
              <a:r>
                <a:rPr lang="en-US" sz="2000" b="0" i="0" u="none" strike="noStrike" cap="none" dirty="0" err="1">
                  <a:solidFill>
                    <a:srgbClr val="000000"/>
                  </a:solidFill>
                  <a:latin typeface="Space Grotesk"/>
                  <a:ea typeface="Space Grotesk"/>
                  <a:cs typeface="Space Grotesk"/>
                  <a:sym typeface="Space Grotesk"/>
                </a:rPr>
                <a:t>Hashicorp</a:t>
              </a:r>
              <a:r>
                <a:rPr lang="en-US" sz="2000" b="0" i="0" u="none" strike="noStrike" cap="none" dirty="0">
                  <a:solidFill>
                    <a:srgbClr val="000000"/>
                  </a:solidFill>
                  <a:latin typeface="Space Grotesk"/>
                  <a:ea typeface="Space Grotesk"/>
                  <a:cs typeface="Space Grotesk"/>
                  <a:sym typeface="Space Grotesk"/>
                </a:rPr>
                <a:t> Consul per machine.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the Dapr Installer Bundle for </a:t>
              </a:r>
              <a:r>
                <a:rPr lang="en-US" sz="2000" b="0" i="0" u="none" strike="noStrike" cap="none" dirty="0" err="1">
                  <a:solidFill>
                    <a:srgbClr val="000000"/>
                  </a:solidFill>
                  <a:latin typeface="Space Grotesk"/>
                  <a:ea typeface="Space Grotesk"/>
                  <a:cs typeface="Space Grotesk"/>
                  <a:sym typeface="Space Grotesk"/>
                </a:rPr>
                <a:t>airgapped</a:t>
              </a:r>
              <a:r>
                <a:rPr lang="en-US" sz="2000" b="0" i="0" u="none" strike="noStrike" cap="none" dirty="0">
                  <a:solidFill>
                    <a:srgbClr val="000000"/>
                  </a:solidFill>
                  <a:latin typeface="Space Grotesk"/>
                  <a:ea typeface="Space Grotesk"/>
                  <a:cs typeface="Space Grotesk"/>
                  <a:sym typeface="Space Grotesk"/>
                </a:rPr>
                <a:t> environments.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5" name="Google Shape;1535;p48"/>
          <p:cNvGrpSpPr/>
          <p:nvPr/>
        </p:nvGrpSpPr>
        <p:grpSpPr>
          <a:xfrm>
            <a:off x="1545814" y="4570531"/>
            <a:ext cx="9898746" cy="1892253"/>
            <a:chOff x="1802078" y="4570531"/>
            <a:chExt cx="9898746" cy="1892253"/>
          </a:xfrm>
        </p:grpSpPr>
        <p:sp>
          <p:nvSpPr>
            <p:cNvPr id="1536" name="Google Shape;1536;p48"/>
            <p:cNvSpPr txBox="1"/>
            <p:nvPr/>
          </p:nvSpPr>
          <p:spPr>
            <a:xfrm>
              <a:off x="2696519" y="4570531"/>
              <a:ext cx="268979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Kubernetes</a:t>
              </a:r>
              <a:endParaRPr sz="2000" b="1" i="0" u="none" strike="noStrike" cap="none">
                <a:solidFill>
                  <a:srgbClr val="000000"/>
                </a:solidFill>
                <a:latin typeface="Space Grotesk"/>
                <a:ea typeface="Space Grotesk"/>
                <a:cs typeface="Space Grotesk"/>
                <a:sym typeface="Space Grotesk"/>
              </a:endParaRPr>
            </a:p>
          </p:txBody>
        </p:sp>
        <p:pic>
          <p:nvPicPr>
            <p:cNvPr id="1537" name="Google Shape;1537;p48"/>
            <p:cNvPicPr preferRelativeResize="0"/>
            <p:nvPr/>
          </p:nvPicPr>
          <p:blipFill rotWithShape="1">
            <a:blip r:embed="rId5">
              <a:alphaModFix/>
            </a:blip>
            <a:srcRect/>
            <a:stretch/>
          </p:blipFill>
          <p:spPr>
            <a:xfrm>
              <a:off x="1802078" y="4712100"/>
              <a:ext cx="637500" cy="612000"/>
            </a:xfrm>
            <a:prstGeom prst="rect">
              <a:avLst/>
            </a:prstGeom>
            <a:noFill/>
            <a:ln>
              <a:noFill/>
            </a:ln>
          </p:spPr>
        </p:pic>
        <p:sp>
          <p:nvSpPr>
            <p:cNvPr id="1538" name="Google Shape;1538;p48"/>
            <p:cNvSpPr txBox="1"/>
            <p:nvPr/>
          </p:nvSpPr>
          <p:spPr>
            <a:xfrm>
              <a:off x="2683413" y="4985497"/>
              <a:ext cx="901741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-k</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Dapr (or use Helm). Integrated Dapr control plane. Deploys placement, operator, sentry and injector pods.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Automatically injects a Dapr sidecar into all annotated pods.</a:t>
              </a:r>
              <a:endParaRPr sz="20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525">
          <a:extLst>
            <a:ext uri="{FF2B5EF4-FFF2-40B4-BE49-F238E27FC236}">
              <a16:creationId xmlns:a16="http://schemas.microsoft.com/office/drawing/2014/main" id="{4CF31655-D6B4-1C7E-DFFF-D645AD9AD3A9}"/>
            </a:ext>
          </a:extLst>
        </p:cNvPr>
        <p:cNvGrpSpPr/>
        <p:nvPr/>
      </p:nvGrpSpPr>
      <p:grpSpPr>
        <a:xfrm>
          <a:off x="0" y="0"/>
          <a:ext cx="0" cy="0"/>
          <a:chOff x="0" y="0"/>
          <a:chExt cx="0" cy="0"/>
        </a:xfrm>
      </p:grpSpPr>
      <p:sp>
        <p:nvSpPr>
          <p:cNvPr id="1526" name="Google Shape;1526;p48">
            <a:extLst>
              <a:ext uri="{FF2B5EF4-FFF2-40B4-BE49-F238E27FC236}">
                <a16:creationId xmlns:a16="http://schemas.microsoft.com/office/drawing/2014/main" id="{25257176-78D2-48CD-4C60-74DAA23A153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3" name="Group 2">
            <a:extLst>
              <a:ext uri="{FF2B5EF4-FFF2-40B4-BE49-F238E27FC236}">
                <a16:creationId xmlns:a16="http://schemas.microsoft.com/office/drawing/2014/main" id="{8EB6AF62-91CB-2C06-DACC-CD80D353C002}"/>
              </a:ext>
            </a:extLst>
          </p:cNvPr>
          <p:cNvGrpSpPr/>
          <p:nvPr/>
        </p:nvGrpSpPr>
        <p:grpSpPr>
          <a:xfrm>
            <a:off x="1594419" y="1139589"/>
            <a:ext cx="9422366" cy="1454248"/>
            <a:chOff x="1594419" y="1139589"/>
            <a:chExt cx="9422366" cy="1454248"/>
          </a:xfrm>
        </p:grpSpPr>
        <p:pic>
          <p:nvPicPr>
            <p:cNvPr id="2" name="Google Shape;2081;p74">
              <a:extLst>
                <a:ext uri="{FF2B5EF4-FFF2-40B4-BE49-F238E27FC236}">
                  <a16:creationId xmlns:a16="http://schemas.microsoft.com/office/drawing/2014/main" id="{2C139D92-6AC9-A0A3-0C92-983998088806}"/>
                </a:ext>
              </a:extLst>
            </p:cNvPr>
            <p:cNvPicPr preferRelativeResize="0"/>
            <p:nvPr/>
          </p:nvPicPr>
          <p:blipFill rotWithShape="1">
            <a:blip r:embed="rId3">
              <a:alphaModFix/>
            </a:blip>
            <a:srcRect/>
            <a:stretch/>
          </p:blipFill>
          <p:spPr>
            <a:xfrm>
              <a:off x="1594419" y="1242249"/>
              <a:ext cx="720000" cy="720000"/>
            </a:xfrm>
            <a:prstGeom prst="rect">
              <a:avLst/>
            </a:prstGeom>
            <a:noFill/>
            <a:ln>
              <a:noFill/>
            </a:ln>
          </p:spPr>
        </p:pic>
        <p:grpSp>
          <p:nvGrpSpPr>
            <p:cNvPr id="1527" name="Google Shape;1527;p48">
              <a:extLst>
                <a:ext uri="{FF2B5EF4-FFF2-40B4-BE49-F238E27FC236}">
                  <a16:creationId xmlns:a16="http://schemas.microsoft.com/office/drawing/2014/main" id="{A56A86B1-9EEB-BCE9-B1D4-576E43BA90AA}"/>
                </a:ext>
              </a:extLst>
            </p:cNvPr>
            <p:cNvGrpSpPr/>
            <p:nvPr/>
          </p:nvGrpSpPr>
          <p:grpSpPr>
            <a:xfrm>
              <a:off x="2440254" y="1139589"/>
              <a:ext cx="8576531" cy="1454248"/>
              <a:chOff x="2696518" y="1139589"/>
              <a:chExt cx="8576531" cy="1454248"/>
            </a:xfrm>
          </p:grpSpPr>
          <p:sp>
            <p:nvSpPr>
              <p:cNvPr id="1528" name="Google Shape;1528;p48">
                <a:extLst>
                  <a:ext uri="{FF2B5EF4-FFF2-40B4-BE49-F238E27FC236}">
                    <a16:creationId xmlns:a16="http://schemas.microsoft.com/office/drawing/2014/main" id="{7AF6107D-22E4-4C4E-67AC-AA35BF97AB9B}"/>
                  </a:ext>
                </a:extLst>
              </p:cNvPr>
              <p:cNvSpPr txBox="1"/>
              <p:nvPr/>
            </p:nvSpPr>
            <p:spPr>
              <a:xfrm>
                <a:off x="2696520" y="1139589"/>
                <a:ext cx="225079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Serverless</a:t>
                </a:r>
                <a:endParaRPr sz="2000" b="1" i="0" u="none" strike="noStrike" cap="none" dirty="0">
                  <a:solidFill>
                    <a:srgbClr val="000000"/>
                  </a:solidFill>
                  <a:latin typeface="Space Grotesk"/>
                  <a:ea typeface="Space Grotesk"/>
                  <a:cs typeface="Space Grotesk"/>
                  <a:sym typeface="Space Grotesk"/>
                </a:endParaRPr>
              </a:p>
            </p:txBody>
          </p:sp>
          <p:sp>
            <p:nvSpPr>
              <p:cNvPr id="1530" name="Google Shape;1530;p48">
                <a:extLst>
                  <a:ext uri="{FF2B5EF4-FFF2-40B4-BE49-F238E27FC236}">
                    <a16:creationId xmlns:a16="http://schemas.microsoft.com/office/drawing/2014/main" id="{0807D9C1-CF02-56C7-3118-EFD77A73D5FB}"/>
                  </a:ext>
                </a:extLst>
              </p:cNvPr>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The Dapr side car is hosted by a </a:t>
                </a:r>
                <a:r>
                  <a:rPr lang="en-US" sz="2000" dirty="0">
                    <a:latin typeface="Space Grotesk"/>
                    <a:ea typeface="Space Grotesk"/>
                    <a:cs typeface="Space Grotesk"/>
                    <a:sym typeface="Space Grotesk"/>
                  </a:rPr>
                  <a:t>provider. </a:t>
                </a:r>
                <a:br>
                  <a:rPr lang="en-US" sz="2000" dirty="0">
                    <a:latin typeface="Space Grotesk"/>
                    <a:ea typeface="Space Grotesk"/>
                    <a:cs typeface="Space Grotesk"/>
                    <a:sym typeface="Space Grotesk"/>
                  </a:rPr>
                </a:br>
                <a:r>
                  <a:rPr lang="en-US" sz="2000" b="0" i="0" u="none" strike="noStrike" cap="none" dirty="0">
                    <a:solidFill>
                      <a:srgbClr val="000000"/>
                    </a:solidFill>
                    <a:latin typeface="Space Grotesk"/>
                    <a:ea typeface="Space Grotesk"/>
                    <a:cs typeface="Space Grotesk"/>
                    <a:sym typeface="Space Grotesk"/>
                  </a:rPr>
                  <a:t>You only manage your applications.</a:t>
                </a:r>
                <a:endParaRPr sz="1400" b="0" i="0" u="none" strike="noStrike" cap="none" dirty="0">
                  <a:solidFill>
                    <a:srgbClr val="000000"/>
                  </a:solidFill>
                  <a:latin typeface="Space Grotesk" pitchFamily="2" charset="0"/>
                  <a:cs typeface="Space Grotesk" pitchFamily="2" charset="0"/>
                  <a:sym typeface="Arial"/>
                </a:endParaRPr>
              </a:p>
            </p:txBody>
          </p:sp>
        </p:grpSp>
      </p:grpSp>
    </p:spTree>
    <p:extLst>
      <p:ext uri="{BB962C8B-B14F-4D97-AF65-F5344CB8AC3E}">
        <p14:creationId xmlns:p14="http://schemas.microsoft.com/office/powerpoint/2010/main" val="24304249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1052A94-277F-A790-152C-6A5819045C64}"/>
            </a:ext>
          </a:extLst>
        </p:cNvPr>
        <p:cNvGrpSpPr/>
        <p:nvPr/>
      </p:nvGrpSpPr>
      <p:grpSpPr>
        <a:xfrm>
          <a:off x="0" y="0"/>
          <a:ext cx="0" cy="0"/>
          <a:chOff x="0" y="0"/>
          <a:chExt cx="0" cy="0"/>
        </a:xfrm>
      </p:grpSpPr>
      <p:sp>
        <p:nvSpPr>
          <p:cNvPr id="1543" name="Google Shape;1543;p49">
            <a:extLst>
              <a:ext uri="{FF2B5EF4-FFF2-40B4-BE49-F238E27FC236}">
                <a16:creationId xmlns:a16="http://schemas.microsoft.com/office/drawing/2014/main" id="{E4819EEB-2A81-BE48-FBF0-75BC1DDE780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Local development with the Dapr CLI</a:t>
            </a:r>
            <a:endParaRPr/>
          </a:p>
        </p:txBody>
      </p:sp>
      <p:sp>
        <p:nvSpPr>
          <p:cNvPr id="1544" name="Google Shape;1544;p49">
            <a:extLst>
              <a:ext uri="{FF2B5EF4-FFF2-40B4-BE49-F238E27FC236}">
                <a16:creationId xmlns:a16="http://schemas.microsoft.com/office/drawing/2014/main" id="{14075E4C-35FF-4E43-0E38-7E9ACB30F8CE}"/>
              </a:ext>
            </a:extLst>
          </p:cNvPr>
          <p:cNvSpPr/>
          <p:nvPr/>
        </p:nvSpPr>
        <p:spPr>
          <a:xfrm>
            <a:off x="525670" y="1325455"/>
            <a:ext cx="2098260" cy="5199710"/>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45" name="Google Shape;1545;p49">
            <a:extLst>
              <a:ext uri="{FF2B5EF4-FFF2-40B4-BE49-F238E27FC236}">
                <a16:creationId xmlns:a16="http://schemas.microsoft.com/office/drawing/2014/main" id="{D5B0B577-FBC0-67BC-2B32-E8CD6229AD68}"/>
              </a:ext>
            </a:extLst>
          </p:cNvPr>
          <p:cNvGrpSpPr/>
          <p:nvPr/>
        </p:nvGrpSpPr>
        <p:grpSpPr>
          <a:xfrm>
            <a:off x="662454" y="1156668"/>
            <a:ext cx="1832189" cy="544426"/>
            <a:chOff x="8802806" y="862819"/>
            <a:chExt cx="2944846" cy="544426"/>
          </a:xfrm>
        </p:grpSpPr>
        <p:sp>
          <p:nvSpPr>
            <p:cNvPr id="1546" name="Google Shape;1546;p49">
              <a:extLst>
                <a:ext uri="{FF2B5EF4-FFF2-40B4-BE49-F238E27FC236}">
                  <a16:creationId xmlns:a16="http://schemas.microsoft.com/office/drawing/2014/main" id="{BBE524DA-E708-A326-D1A1-997E542FD192}"/>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7" name="Google Shape;1547;p49">
              <a:extLst>
                <a:ext uri="{FF2B5EF4-FFF2-40B4-BE49-F238E27FC236}">
                  <a16:creationId xmlns:a16="http://schemas.microsoft.com/office/drawing/2014/main" id="{69C6DE41-A996-09B1-EE7A-71AA5CE9C4CC}"/>
                </a:ext>
              </a:extLst>
            </p:cNvPr>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Docker Desktop</a:t>
              </a:r>
              <a:endParaRPr sz="1400" b="0" i="0" u="none" strike="noStrike" cap="none">
                <a:solidFill>
                  <a:srgbClr val="121C29"/>
                </a:solidFill>
                <a:latin typeface="Space Grotesk"/>
                <a:ea typeface="Space Grotesk"/>
                <a:cs typeface="Space Grotesk"/>
                <a:sym typeface="Space Grotesk"/>
              </a:endParaRPr>
            </a:p>
          </p:txBody>
        </p:sp>
      </p:grpSp>
      <p:sp>
        <p:nvSpPr>
          <p:cNvPr id="1548" name="Google Shape;1548;p49">
            <a:extLst>
              <a:ext uri="{FF2B5EF4-FFF2-40B4-BE49-F238E27FC236}">
                <a16:creationId xmlns:a16="http://schemas.microsoft.com/office/drawing/2014/main" id="{E4531934-2560-5E0B-F5A7-EC37CF8BE9DC}"/>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https://docs.dapr.io/getting-started/install-dapr-cli/</a:t>
            </a:r>
            <a:endParaRPr sz="1400" b="0" i="0" u="none" strike="noStrike" cap="none" dirty="0">
              <a:solidFill>
                <a:srgbClr val="000000"/>
              </a:solidFill>
              <a:latin typeface="Space Grotesk" pitchFamily="2" charset="0"/>
              <a:cs typeface="Space Grotesk" pitchFamily="2" charset="0"/>
              <a:sym typeface="Arial"/>
            </a:endParaRPr>
          </a:p>
        </p:txBody>
      </p:sp>
      <p:sp>
        <p:nvSpPr>
          <p:cNvPr id="1549" name="Google Shape;1549;p49">
            <a:extLst>
              <a:ext uri="{FF2B5EF4-FFF2-40B4-BE49-F238E27FC236}">
                <a16:creationId xmlns:a16="http://schemas.microsoft.com/office/drawing/2014/main" id="{42CC43AC-8A16-978F-2ED3-0378AD4BCA53}"/>
              </a:ext>
            </a:extLst>
          </p:cNvPr>
          <p:cNvSpPr txBox="1"/>
          <p:nvPr/>
        </p:nvSpPr>
        <p:spPr>
          <a:xfrm>
            <a:off x="5044530" y="1393178"/>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1550" name="Google Shape;1550;p49">
            <a:extLst>
              <a:ext uri="{FF2B5EF4-FFF2-40B4-BE49-F238E27FC236}">
                <a16:creationId xmlns:a16="http://schemas.microsoft.com/office/drawing/2014/main" id="{3C08FF8D-E709-4E76-8A05-FE8267C39551}"/>
              </a:ext>
            </a:extLst>
          </p:cNvPr>
          <p:cNvGrpSpPr/>
          <p:nvPr/>
        </p:nvGrpSpPr>
        <p:grpSpPr>
          <a:xfrm>
            <a:off x="5584685" y="2440105"/>
            <a:ext cx="1855000" cy="1890000"/>
            <a:chOff x="3447990" y="2725615"/>
            <a:chExt cx="1855000" cy="1890000"/>
          </a:xfrm>
        </p:grpSpPr>
        <p:pic>
          <p:nvPicPr>
            <p:cNvPr id="1551" name="Google Shape;1551;p49">
              <a:extLst>
                <a:ext uri="{FF2B5EF4-FFF2-40B4-BE49-F238E27FC236}">
                  <a16:creationId xmlns:a16="http://schemas.microsoft.com/office/drawing/2014/main" id="{0F9C20FE-79D6-33DA-E723-31A0CBFB6A14}"/>
                </a:ext>
              </a:extLst>
            </p:cNvPr>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552" name="Google Shape;1552;p49">
              <a:extLst>
                <a:ext uri="{FF2B5EF4-FFF2-40B4-BE49-F238E27FC236}">
                  <a16:creationId xmlns:a16="http://schemas.microsoft.com/office/drawing/2014/main" id="{F8016456-C27E-BE91-B937-F6CDE60C582B}"/>
                </a:ext>
              </a:extLst>
            </p:cNvPr>
            <p:cNvSpPr txBox="1"/>
            <p:nvPr/>
          </p:nvSpPr>
          <p:spPr>
            <a:xfrm>
              <a:off x="3596452" y="330247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556" name="Google Shape;1556;p49">
            <a:extLst>
              <a:ext uri="{FF2B5EF4-FFF2-40B4-BE49-F238E27FC236}">
                <a16:creationId xmlns:a16="http://schemas.microsoft.com/office/drawing/2014/main" id="{90C9F3B0-977F-8B4B-40A3-C89FC1B13DCB}"/>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889A8501-5103-EBDC-F11D-1A36365B08C2}"/>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089B478F-A438-0098-482B-2D44841C2B45}"/>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ED802E0-E544-29EE-36DE-1E2D018FC1D7}"/>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2F23F3B4-8F17-DEEC-C7BB-27E0FF9EC0F7}"/>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349F8B8D-3CAD-3740-DE84-46C24210D54E}"/>
              </a:ext>
            </a:extLst>
          </p:cNvPr>
          <p:cNvCxnSpPr>
            <a:cxnSpLocks/>
            <a:stCxn id="1566" idx="6"/>
            <a:endCxn id="1556" idx="1"/>
          </p:cNvCxnSpPr>
          <p:nvPr/>
        </p:nvCxnSpPr>
        <p:spPr>
          <a:xfrm flipV="1">
            <a:off x="7389307" y="1523862"/>
            <a:ext cx="3138369" cy="2463958"/>
          </a:xfrm>
          <a:prstGeom prst="bentConnector3">
            <a:avLst>
              <a:gd name="adj1" fmla="val 66094"/>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5282F798-D9DB-2FB7-1C8A-6BB322496B2E}"/>
              </a:ext>
            </a:extLst>
          </p:cNvPr>
          <p:cNvCxnSpPr>
            <a:stCxn id="1566" idx="6"/>
            <a:endCxn id="1559" idx="1"/>
          </p:cNvCxnSpPr>
          <p:nvPr/>
        </p:nvCxnSpPr>
        <p:spPr>
          <a:xfrm rot="10800000" flipH="1">
            <a:off x="7389307" y="2639320"/>
            <a:ext cx="3138300" cy="1348500"/>
          </a:xfrm>
          <a:prstGeom prst="bentConnector3">
            <a:avLst>
              <a:gd name="adj1" fmla="val 66224"/>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C511BF8A-73DF-FC0C-8DBB-944B6BB82244}"/>
              </a:ext>
            </a:extLst>
          </p:cNvPr>
          <p:cNvCxnSpPr>
            <a:stCxn id="1558" idx="1"/>
            <a:endCxn id="1566" idx="6"/>
          </p:cNvCxnSpPr>
          <p:nvPr/>
        </p:nvCxnSpPr>
        <p:spPr>
          <a:xfrm flipH="1">
            <a:off x="7389376" y="3754514"/>
            <a:ext cx="3138300" cy="233400"/>
          </a:xfrm>
          <a:prstGeom prst="bentConnector3">
            <a:avLst>
              <a:gd name="adj1" fmla="val 33679"/>
            </a:avLst>
          </a:prstGeom>
          <a:noFill/>
          <a:ln w="19050" cap="flat" cmpd="sng">
            <a:solidFill>
              <a:schemeClr val="dk1"/>
            </a:solidFill>
            <a:prstDash val="solid"/>
            <a:miter lim="800000"/>
            <a:headEnd type="triangle" w="lg" len="lg"/>
            <a:tailEnd type="triangle" w="lg" len="lg"/>
          </a:ln>
        </p:spPr>
      </p:cxnSp>
      <p:sp>
        <p:nvSpPr>
          <p:cNvPr id="1566" name="Google Shape;1566;p49">
            <a:extLst>
              <a:ext uri="{FF2B5EF4-FFF2-40B4-BE49-F238E27FC236}">
                <a16:creationId xmlns:a16="http://schemas.microsoft.com/office/drawing/2014/main" id="{FBEB2B50-B90D-807E-E9A8-0D2D2D20E0A0}"/>
              </a:ext>
            </a:extLst>
          </p:cNvPr>
          <p:cNvSpPr/>
          <p:nvPr/>
        </p:nvSpPr>
        <p:spPr>
          <a:xfrm>
            <a:off x="7320727"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569" name="Google Shape;1569;p49">
            <a:extLst>
              <a:ext uri="{FF2B5EF4-FFF2-40B4-BE49-F238E27FC236}">
                <a16:creationId xmlns:a16="http://schemas.microsoft.com/office/drawing/2014/main" id="{6F3503E2-AA50-4772-3FAF-129FAA1CB1CE}"/>
              </a:ext>
            </a:extLst>
          </p:cNvPr>
          <p:cNvCxnSpPr>
            <a:stCxn id="1566" idx="6"/>
            <a:endCxn id="1560" idx="1"/>
          </p:cNvCxnSpPr>
          <p:nvPr/>
        </p:nvCxnSpPr>
        <p:spPr>
          <a:xfrm>
            <a:off x="7389307" y="3987820"/>
            <a:ext cx="3138300" cy="882000"/>
          </a:xfrm>
          <a:prstGeom prst="bentConnector3">
            <a:avLst>
              <a:gd name="adj1" fmla="val 6633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B2CDF8D-A2A0-480A-EF7F-BB5EC970238C}"/>
              </a:ext>
            </a:extLst>
          </p:cNvPr>
          <p:cNvCxnSpPr>
            <a:cxnSpLocks/>
            <a:stCxn id="1566" idx="6"/>
            <a:endCxn id="1557" idx="1"/>
          </p:cNvCxnSpPr>
          <p:nvPr/>
        </p:nvCxnSpPr>
        <p:spPr>
          <a:xfrm>
            <a:off x="7389307" y="3987820"/>
            <a:ext cx="3138369" cy="1997345"/>
          </a:xfrm>
          <a:prstGeom prst="bentConnector3">
            <a:avLst>
              <a:gd name="adj1" fmla="val 66233"/>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19E56F7-8490-F32B-9B63-7A51230DE218}"/>
              </a:ext>
            </a:extLst>
          </p:cNvPr>
          <p:cNvSpPr/>
          <p:nvPr/>
        </p:nvSpPr>
        <p:spPr>
          <a:xfrm>
            <a:off x="6456018"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71" name="Google Shape;1571;p49">
            <a:extLst>
              <a:ext uri="{FF2B5EF4-FFF2-40B4-BE49-F238E27FC236}">
                <a16:creationId xmlns:a16="http://schemas.microsoft.com/office/drawing/2014/main" id="{99D3678C-67EA-4EF4-D1DC-4ADE17CE18B4}"/>
              </a:ext>
            </a:extLst>
          </p:cNvPr>
          <p:cNvSpPr txBox="1"/>
          <p:nvPr/>
        </p:nvSpPr>
        <p:spPr>
          <a:xfrm>
            <a:off x="7640442" y="36455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Use components</a:t>
            </a:r>
            <a:endParaRPr sz="1200" b="0" i="0" u="none" strike="noStrike" cap="none">
              <a:solidFill>
                <a:srgbClr val="121C29"/>
              </a:solidFill>
              <a:latin typeface="Space Grotesk"/>
              <a:ea typeface="Space Grotesk"/>
              <a:cs typeface="Space Grotesk"/>
              <a:sym typeface="Space Grotesk"/>
            </a:endParaRPr>
          </a:p>
        </p:txBody>
      </p:sp>
      <p:sp>
        <p:nvSpPr>
          <p:cNvPr id="2" name="Google Shape;1549;p49">
            <a:extLst>
              <a:ext uri="{FF2B5EF4-FFF2-40B4-BE49-F238E27FC236}">
                <a16:creationId xmlns:a16="http://schemas.microsoft.com/office/drawing/2014/main" id="{ED71EAAF-4E5E-D5F1-9DA6-A378425A925B}"/>
              </a:ext>
            </a:extLst>
          </p:cNvPr>
          <p:cNvSpPr txBox="1"/>
          <p:nvPr/>
        </p:nvSpPr>
        <p:spPr>
          <a:xfrm>
            <a:off x="5044530" y="4976143"/>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 [flags]</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31" name="Group 30">
            <a:extLst>
              <a:ext uri="{FF2B5EF4-FFF2-40B4-BE49-F238E27FC236}">
                <a16:creationId xmlns:a16="http://schemas.microsoft.com/office/drawing/2014/main" id="{66054127-0AB1-2811-265C-B9ACB76C159F}"/>
              </a:ext>
            </a:extLst>
          </p:cNvPr>
          <p:cNvGrpSpPr/>
          <p:nvPr/>
        </p:nvGrpSpPr>
        <p:grpSpPr>
          <a:xfrm>
            <a:off x="1019262" y="1643406"/>
            <a:ext cx="5436756" cy="4726866"/>
            <a:chOff x="1019262" y="1643406"/>
            <a:chExt cx="5436756" cy="4726866"/>
          </a:xfrm>
        </p:grpSpPr>
        <p:cxnSp>
          <p:nvCxnSpPr>
            <p:cNvPr id="1561" name="Google Shape;1561;p49">
              <a:extLst>
                <a:ext uri="{FF2B5EF4-FFF2-40B4-BE49-F238E27FC236}">
                  <a16:creationId xmlns:a16="http://schemas.microsoft.com/office/drawing/2014/main" id="{D280FD59-4E3C-9A12-358F-A00B6ADF38DC}"/>
                </a:ext>
              </a:extLst>
            </p:cNvPr>
            <p:cNvCxnSpPr>
              <a:stCxn id="1554" idx="2"/>
              <a:endCxn id="1562" idx="3"/>
            </p:cNvCxnSpPr>
            <p:nvPr/>
          </p:nvCxnSpPr>
          <p:spPr>
            <a:xfrm rot="10800000">
              <a:off x="2099262" y="2183406"/>
              <a:ext cx="4356756" cy="1804414"/>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cxnSp>
          <p:nvCxnSpPr>
            <p:cNvPr id="1563" name="Google Shape;1563;p49">
              <a:extLst>
                <a:ext uri="{FF2B5EF4-FFF2-40B4-BE49-F238E27FC236}">
                  <a16:creationId xmlns:a16="http://schemas.microsoft.com/office/drawing/2014/main" id="{BEFB7602-20E3-4092-35CD-92FB764D0486}"/>
                </a:ext>
              </a:extLst>
            </p:cNvPr>
            <p:cNvCxnSpPr>
              <a:stCxn id="1554" idx="2"/>
              <a:endCxn id="1564" idx="3"/>
            </p:cNvCxnSpPr>
            <p:nvPr/>
          </p:nvCxnSpPr>
          <p:spPr>
            <a:xfrm rot="10800000" flipV="1">
              <a:off x="2099262" y="3987820"/>
              <a:ext cx="4356756" cy="1842452"/>
            </a:xfrm>
            <a:prstGeom prst="bentConnector3">
              <a:avLst>
                <a:gd name="adj1" fmla="val 45044"/>
              </a:avLst>
            </a:prstGeom>
            <a:noFill/>
            <a:ln w="19050" cap="flat" cmpd="sng">
              <a:solidFill>
                <a:schemeClr val="dk1"/>
              </a:solidFill>
              <a:prstDash val="solid"/>
              <a:miter lim="800000"/>
              <a:headEnd type="triangle" w="lg" len="lg"/>
              <a:tailEnd type="triangle" w="lg" len="lg"/>
            </a:ln>
          </p:spPr>
        </p:cxnSp>
        <p:sp>
          <p:nvSpPr>
            <p:cNvPr id="1572" name="Google Shape;1572;p49">
              <a:extLst>
                <a:ext uri="{FF2B5EF4-FFF2-40B4-BE49-F238E27FC236}">
                  <a16:creationId xmlns:a16="http://schemas.microsoft.com/office/drawing/2014/main" id="{31E3E24B-5390-B3CD-76FF-F2652A4FC067}"/>
                </a:ext>
              </a:extLst>
            </p:cNvPr>
            <p:cNvSpPr txBox="1"/>
            <p:nvPr/>
          </p:nvSpPr>
          <p:spPr>
            <a:xfrm>
              <a:off x="2756266" y="2226261"/>
              <a:ext cx="160175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Create mapping table of actor instances and pods</a:t>
              </a:r>
              <a:endParaRPr sz="1200" b="0" i="0" u="none" strike="noStrike" cap="none" dirty="0">
                <a:solidFill>
                  <a:srgbClr val="121C29"/>
                </a:solidFill>
                <a:latin typeface="Space Grotesk"/>
                <a:ea typeface="Space Grotesk"/>
                <a:cs typeface="Space Grotesk"/>
                <a:sym typeface="Space Grotesk"/>
              </a:endParaRPr>
            </a:p>
          </p:txBody>
        </p:sp>
        <p:sp>
          <p:nvSpPr>
            <p:cNvPr id="1573" name="Google Shape;1573;p49">
              <a:extLst>
                <a:ext uri="{FF2B5EF4-FFF2-40B4-BE49-F238E27FC236}">
                  <a16:creationId xmlns:a16="http://schemas.microsoft.com/office/drawing/2014/main" id="{FB6394C3-8D4F-1255-E71C-F639B82BEB91}"/>
                </a:ext>
              </a:extLst>
            </p:cNvPr>
            <p:cNvSpPr txBox="1"/>
            <p:nvPr/>
          </p:nvSpPr>
          <p:spPr>
            <a:xfrm>
              <a:off x="2756266" y="4687615"/>
              <a:ext cx="1659223"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State management &amp;  pub/sub messaging</a:t>
              </a:r>
              <a:endParaRPr sz="1200" b="0" i="0" u="none" strike="noStrike" cap="none" dirty="0">
                <a:solidFill>
                  <a:srgbClr val="121C29"/>
                </a:solidFill>
                <a:latin typeface="Space Grotesk"/>
                <a:ea typeface="Space Grotesk"/>
                <a:cs typeface="Space Grotesk"/>
                <a:sym typeface="Space Grotesk"/>
              </a:endParaRPr>
            </a:p>
          </p:txBody>
        </p:sp>
        <p:sp>
          <p:nvSpPr>
            <p:cNvPr id="1574" name="Google Shape;1574;p49">
              <a:extLst>
                <a:ext uri="{FF2B5EF4-FFF2-40B4-BE49-F238E27FC236}">
                  <a16:creationId xmlns:a16="http://schemas.microsoft.com/office/drawing/2014/main" id="{E37DFE19-7173-2AA5-1557-169AAEE0A880}"/>
                </a:ext>
              </a:extLst>
            </p:cNvPr>
            <p:cNvSpPr txBox="1"/>
            <p:nvPr/>
          </p:nvSpPr>
          <p:spPr>
            <a:xfrm>
              <a:off x="2756266" y="5853972"/>
              <a:ext cx="171668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Send distributed tracing</a:t>
              </a:r>
              <a:endParaRPr sz="1200" b="0" i="0" u="none" strike="noStrike" cap="none" dirty="0">
                <a:solidFill>
                  <a:srgbClr val="121C29"/>
                </a:solidFill>
                <a:latin typeface="Space Grotesk"/>
                <a:ea typeface="Space Grotesk"/>
                <a:cs typeface="Space Grotesk"/>
                <a:sym typeface="Space Grotesk"/>
              </a:endParaRPr>
            </a:p>
          </p:txBody>
        </p:sp>
        <p:grpSp>
          <p:nvGrpSpPr>
            <p:cNvPr id="1575" name="Google Shape;1575;p49">
              <a:extLst>
                <a:ext uri="{FF2B5EF4-FFF2-40B4-BE49-F238E27FC236}">
                  <a16:creationId xmlns:a16="http://schemas.microsoft.com/office/drawing/2014/main" id="{BA725A67-2A58-6BEF-0A67-981005DC9B11}"/>
                </a:ext>
              </a:extLst>
            </p:cNvPr>
            <p:cNvGrpSpPr>
              <a:grpSpLocks noChangeAspect="1"/>
            </p:cNvGrpSpPr>
            <p:nvPr/>
          </p:nvGrpSpPr>
          <p:grpSpPr>
            <a:xfrm>
              <a:off x="1019262" y="4074650"/>
              <a:ext cx="1080000" cy="1080000"/>
              <a:chOff x="4177175" y="1304587"/>
              <a:chExt cx="1440000" cy="1440000"/>
            </a:xfrm>
          </p:grpSpPr>
          <p:pic>
            <p:nvPicPr>
              <p:cNvPr id="1555" name="Google Shape;1555;p49">
                <a:extLst>
                  <a:ext uri="{FF2B5EF4-FFF2-40B4-BE49-F238E27FC236}">
                    <a16:creationId xmlns:a16="http://schemas.microsoft.com/office/drawing/2014/main" id="{DD8D6C0C-A3C2-9A1B-91AA-59A74F8C457B}"/>
                  </a:ext>
                </a:extLst>
              </p:cNvPr>
              <p:cNvPicPr preferRelativeResize="0"/>
              <p:nvPr/>
            </p:nvPicPr>
            <p:blipFill rotWithShape="1">
              <a:blip r:embed="rId9">
                <a:alphaModFix/>
              </a:blip>
              <a:srcRect/>
              <a:stretch/>
            </p:blipFill>
            <p:spPr>
              <a:xfrm>
                <a:off x="4177175" y="1304587"/>
                <a:ext cx="1440000" cy="1440000"/>
              </a:xfrm>
              <a:prstGeom prst="rect">
                <a:avLst/>
              </a:prstGeom>
              <a:noFill/>
              <a:ln>
                <a:noFill/>
              </a:ln>
            </p:spPr>
          </p:pic>
          <p:pic>
            <p:nvPicPr>
              <p:cNvPr id="1576" name="Google Shape;1576;p49">
                <a:extLst>
                  <a:ext uri="{FF2B5EF4-FFF2-40B4-BE49-F238E27FC236}">
                    <a16:creationId xmlns:a16="http://schemas.microsoft.com/office/drawing/2014/main" id="{2D371B24-9D7B-32C7-AC4F-2ECA936D5ADB}"/>
                  </a:ext>
                </a:extLst>
              </p:cNvPr>
              <p:cNvPicPr preferRelativeResize="0"/>
              <p:nvPr/>
            </p:nvPicPr>
            <p:blipFill rotWithShape="1">
              <a:blip r:embed="rId10">
                <a:alphaModFix/>
              </a:blip>
              <a:srcRect/>
              <a:stretch/>
            </p:blipFill>
            <p:spPr>
              <a:xfrm>
                <a:off x="4584543" y="1639750"/>
                <a:ext cx="625263" cy="540000"/>
              </a:xfrm>
              <a:prstGeom prst="rect">
                <a:avLst/>
              </a:prstGeom>
              <a:noFill/>
              <a:ln>
                <a:noFill/>
              </a:ln>
            </p:spPr>
          </p:pic>
          <p:sp>
            <p:nvSpPr>
              <p:cNvPr id="1577" name="Google Shape;1577;p49">
                <a:extLst>
                  <a:ext uri="{FF2B5EF4-FFF2-40B4-BE49-F238E27FC236}">
                    <a16:creationId xmlns:a16="http://schemas.microsoft.com/office/drawing/2014/main" id="{FE4E32D0-A85E-05A0-7F96-5A87FE389F03}"/>
                  </a:ext>
                </a:extLst>
              </p:cNvPr>
              <p:cNvSpPr txBox="1"/>
              <p:nvPr/>
            </p:nvSpPr>
            <p:spPr>
              <a:xfrm>
                <a:off x="4318034" y="2195058"/>
                <a:ext cx="1147743"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err="1">
                    <a:solidFill>
                      <a:srgbClr val="121C29"/>
                    </a:solidFill>
                    <a:latin typeface="Space Grotesk"/>
                    <a:ea typeface="Space Grotesk"/>
                    <a:cs typeface="Space Grotesk"/>
                    <a:sym typeface="Space Grotesk"/>
                  </a:rPr>
                  <a:t>redis</a:t>
                </a:r>
                <a:endParaRPr sz="900" b="0" i="0" u="none" strike="noStrike" cap="none" dirty="0">
                  <a:solidFill>
                    <a:srgbClr val="121C29"/>
                  </a:solidFill>
                  <a:latin typeface="Space Grotesk"/>
                  <a:ea typeface="Space Grotesk"/>
                  <a:cs typeface="Space Grotesk"/>
                  <a:sym typeface="Space Grotesk"/>
                </a:endParaRPr>
              </a:p>
            </p:txBody>
          </p:sp>
        </p:grpSp>
        <p:grpSp>
          <p:nvGrpSpPr>
            <p:cNvPr id="1578" name="Google Shape;1578;p49">
              <a:extLst>
                <a:ext uri="{FF2B5EF4-FFF2-40B4-BE49-F238E27FC236}">
                  <a16:creationId xmlns:a16="http://schemas.microsoft.com/office/drawing/2014/main" id="{F75B11C7-FE59-2A63-DC54-849BEA2278A6}"/>
                </a:ext>
              </a:extLst>
            </p:cNvPr>
            <p:cNvGrpSpPr>
              <a:grpSpLocks noChangeAspect="1"/>
            </p:cNvGrpSpPr>
            <p:nvPr/>
          </p:nvGrpSpPr>
          <p:grpSpPr>
            <a:xfrm>
              <a:off x="1019262" y="5290272"/>
              <a:ext cx="1080000" cy="1080000"/>
              <a:chOff x="4115227" y="1139318"/>
              <a:chExt cx="1440000" cy="1440000"/>
            </a:xfrm>
          </p:grpSpPr>
          <p:pic>
            <p:nvPicPr>
              <p:cNvPr id="1564" name="Google Shape;1564;p49">
                <a:extLst>
                  <a:ext uri="{FF2B5EF4-FFF2-40B4-BE49-F238E27FC236}">
                    <a16:creationId xmlns:a16="http://schemas.microsoft.com/office/drawing/2014/main" id="{90E4574D-F4D6-CC91-4165-C09B8B68DC02}"/>
                  </a:ext>
                </a:extLst>
              </p:cNvPr>
              <p:cNvPicPr preferRelativeResize="0"/>
              <p:nvPr/>
            </p:nvPicPr>
            <p:blipFill rotWithShape="1">
              <a:blip r:embed="rId9">
                <a:alphaModFix/>
              </a:blip>
              <a:srcRect/>
              <a:stretch/>
            </p:blipFill>
            <p:spPr>
              <a:xfrm>
                <a:off x="4115227" y="1139318"/>
                <a:ext cx="1440000" cy="1440000"/>
              </a:xfrm>
              <a:prstGeom prst="rect">
                <a:avLst/>
              </a:prstGeom>
              <a:noFill/>
              <a:ln>
                <a:noFill/>
              </a:ln>
            </p:spPr>
          </p:pic>
          <p:pic>
            <p:nvPicPr>
              <p:cNvPr id="1579" name="Google Shape;1579;p49">
                <a:extLst>
                  <a:ext uri="{FF2B5EF4-FFF2-40B4-BE49-F238E27FC236}">
                    <a16:creationId xmlns:a16="http://schemas.microsoft.com/office/drawing/2014/main" id="{FE7C0F26-55D5-15FA-5436-60C325F8B8E0}"/>
                  </a:ext>
                </a:extLst>
              </p:cNvPr>
              <p:cNvPicPr preferRelativeResize="0"/>
              <p:nvPr/>
            </p:nvPicPr>
            <p:blipFill rotWithShape="1">
              <a:blip r:embed="rId11">
                <a:alphaModFix/>
              </a:blip>
              <a:srcRect/>
              <a:stretch/>
            </p:blipFill>
            <p:spPr>
              <a:xfrm>
                <a:off x="4622613" y="1496406"/>
                <a:ext cx="442588" cy="468000"/>
              </a:xfrm>
              <a:prstGeom prst="rect">
                <a:avLst/>
              </a:prstGeom>
              <a:noFill/>
              <a:ln>
                <a:noFill/>
              </a:ln>
            </p:spPr>
          </p:pic>
          <p:sp>
            <p:nvSpPr>
              <p:cNvPr id="1580" name="Google Shape;1580;p49">
                <a:extLst>
                  <a:ext uri="{FF2B5EF4-FFF2-40B4-BE49-F238E27FC236}">
                    <a16:creationId xmlns:a16="http://schemas.microsoft.com/office/drawing/2014/main" id="{43A53D52-E924-0EBF-D788-4D2B236C0840}"/>
                  </a:ext>
                </a:extLst>
              </p:cNvPr>
              <p:cNvSpPr txBox="1"/>
              <p:nvPr/>
            </p:nvSpPr>
            <p:spPr>
              <a:xfrm>
                <a:off x="4236060" y="1984913"/>
                <a:ext cx="1196412"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err="1">
                    <a:solidFill>
                      <a:srgbClr val="121C29"/>
                    </a:solidFill>
                    <a:latin typeface="Space Grotesk"/>
                    <a:ea typeface="Space Grotesk"/>
                    <a:cs typeface="Space Grotesk"/>
                    <a:sym typeface="Space Grotesk"/>
                  </a:rPr>
                  <a:t>zipkin</a:t>
                </a:r>
                <a:endParaRPr sz="900" b="0" i="0" u="none" strike="noStrike" cap="none" dirty="0">
                  <a:solidFill>
                    <a:srgbClr val="121C29"/>
                  </a:solidFill>
                  <a:latin typeface="Space Grotesk"/>
                  <a:ea typeface="Space Grotesk"/>
                  <a:cs typeface="Space Grotesk"/>
                  <a:sym typeface="Space Grotesk"/>
                </a:endParaRPr>
              </a:p>
            </p:txBody>
          </p:sp>
        </p:grpSp>
        <p:grpSp>
          <p:nvGrpSpPr>
            <p:cNvPr id="1581" name="Google Shape;1581;p49">
              <a:extLst>
                <a:ext uri="{FF2B5EF4-FFF2-40B4-BE49-F238E27FC236}">
                  <a16:creationId xmlns:a16="http://schemas.microsoft.com/office/drawing/2014/main" id="{0369ECC5-7CA6-F047-A256-CDA07696ED5B}"/>
                </a:ext>
              </a:extLst>
            </p:cNvPr>
            <p:cNvGrpSpPr>
              <a:grpSpLocks noChangeAspect="1"/>
            </p:cNvGrpSpPr>
            <p:nvPr/>
          </p:nvGrpSpPr>
          <p:grpSpPr>
            <a:xfrm>
              <a:off x="1019262" y="1643406"/>
              <a:ext cx="1080000" cy="1080000"/>
              <a:chOff x="1255662" y="2484650"/>
              <a:chExt cx="1440000" cy="1440000"/>
            </a:xfrm>
          </p:grpSpPr>
          <p:grpSp>
            <p:nvGrpSpPr>
              <p:cNvPr id="1582" name="Google Shape;1582;p49">
                <a:extLst>
                  <a:ext uri="{FF2B5EF4-FFF2-40B4-BE49-F238E27FC236}">
                    <a16:creationId xmlns:a16="http://schemas.microsoft.com/office/drawing/2014/main" id="{BDFC9A0E-37EA-FC81-2550-F35D34FC41E6}"/>
                  </a:ext>
                </a:extLst>
              </p:cNvPr>
              <p:cNvGrpSpPr/>
              <p:nvPr/>
            </p:nvGrpSpPr>
            <p:grpSpPr>
              <a:xfrm>
                <a:off x="1255662" y="2484650"/>
                <a:ext cx="1440000" cy="1440000"/>
                <a:chOff x="1180035" y="5028470"/>
                <a:chExt cx="1440000" cy="1440000"/>
              </a:xfrm>
            </p:grpSpPr>
            <p:pic>
              <p:nvPicPr>
                <p:cNvPr id="1562" name="Google Shape;1562;p49">
                  <a:extLst>
                    <a:ext uri="{FF2B5EF4-FFF2-40B4-BE49-F238E27FC236}">
                      <a16:creationId xmlns:a16="http://schemas.microsoft.com/office/drawing/2014/main" id="{9A9D6110-70A0-B108-6623-61CFDAB22ACE}"/>
                    </a:ext>
                  </a:extLst>
                </p:cNvPr>
                <p:cNvPicPr preferRelativeResize="0">
                  <a:picLocks noChangeAspect="1"/>
                </p:cNvPicPr>
                <p:nvPr/>
              </p:nvPicPr>
              <p:blipFill rotWithShape="1">
                <a:blip r:embed="rId12">
                  <a:alphaModFix/>
                </a:blip>
                <a:srcRect/>
                <a:stretch/>
              </p:blipFill>
              <p:spPr>
                <a:xfrm>
                  <a:off x="1180035" y="5028470"/>
                  <a:ext cx="1440000" cy="1440000"/>
                </a:xfrm>
                <a:prstGeom prst="rect">
                  <a:avLst/>
                </a:prstGeom>
                <a:noFill/>
                <a:ln>
                  <a:noFill/>
                </a:ln>
              </p:spPr>
            </p:pic>
            <p:sp>
              <p:nvSpPr>
                <p:cNvPr id="1583" name="Google Shape;1583;p49">
                  <a:extLst>
                    <a:ext uri="{FF2B5EF4-FFF2-40B4-BE49-F238E27FC236}">
                      <a16:creationId xmlns:a16="http://schemas.microsoft.com/office/drawing/2014/main" id="{1A3AAF80-2757-D45E-D781-F3655457E95E}"/>
                    </a:ext>
                  </a:extLst>
                </p:cNvPr>
                <p:cNvSpPr txBox="1"/>
                <p:nvPr/>
              </p:nvSpPr>
              <p:spPr>
                <a:xfrm>
                  <a:off x="1379279" y="5897110"/>
                  <a:ext cx="1041511"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21C29"/>
                      </a:solidFill>
                      <a:latin typeface="Space Grotesk"/>
                      <a:ea typeface="Space Grotesk"/>
                      <a:cs typeface="Space Grotesk"/>
                      <a:sym typeface="Space Grotesk"/>
                    </a:rPr>
                    <a:t>placement</a:t>
                  </a:r>
                  <a:endParaRPr sz="900" b="0" i="0" u="none" strike="noStrike" cap="none" dirty="0">
                    <a:solidFill>
                      <a:srgbClr val="121C29"/>
                    </a:solidFill>
                    <a:latin typeface="Space Grotesk"/>
                    <a:ea typeface="Space Grotesk"/>
                    <a:cs typeface="Space Grotesk"/>
                    <a:sym typeface="Space Grotesk"/>
                  </a:endParaRPr>
                </a:p>
              </p:txBody>
            </p:sp>
          </p:grpSp>
          <p:pic>
            <p:nvPicPr>
              <p:cNvPr id="1584" name="Google Shape;1584;p49">
                <a:extLst>
                  <a:ext uri="{FF2B5EF4-FFF2-40B4-BE49-F238E27FC236}">
                    <a16:creationId xmlns:a16="http://schemas.microsoft.com/office/drawing/2014/main" id="{94DD1322-6A0E-B221-E861-0CE0716B4375}"/>
                  </a:ext>
                </a:extLst>
              </p:cNvPr>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grpSp>
          <p:nvGrpSpPr>
            <p:cNvPr id="4" name="Google Shape;1581;p49">
              <a:extLst>
                <a:ext uri="{FF2B5EF4-FFF2-40B4-BE49-F238E27FC236}">
                  <a16:creationId xmlns:a16="http://schemas.microsoft.com/office/drawing/2014/main" id="{79AEC9E9-F7D8-6C9F-B35D-F34F7D24F076}"/>
                </a:ext>
              </a:extLst>
            </p:cNvPr>
            <p:cNvGrpSpPr>
              <a:grpSpLocks noChangeAspect="1"/>
            </p:cNvGrpSpPr>
            <p:nvPr/>
          </p:nvGrpSpPr>
          <p:grpSpPr>
            <a:xfrm>
              <a:off x="1019262" y="2859028"/>
              <a:ext cx="1080000" cy="1080000"/>
              <a:chOff x="1255662" y="2484650"/>
              <a:chExt cx="1440000" cy="1440000"/>
            </a:xfrm>
          </p:grpSpPr>
          <p:grpSp>
            <p:nvGrpSpPr>
              <p:cNvPr id="5" name="Google Shape;1582;p49">
                <a:extLst>
                  <a:ext uri="{FF2B5EF4-FFF2-40B4-BE49-F238E27FC236}">
                    <a16:creationId xmlns:a16="http://schemas.microsoft.com/office/drawing/2014/main" id="{89FD9977-D37A-5D79-F518-7CA296870859}"/>
                  </a:ext>
                </a:extLst>
              </p:cNvPr>
              <p:cNvGrpSpPr/>
              <p:nvPr/>
            </p:nvGrpSpPr>
            <p:grpSpPr>
              <a:xfrm>
                <a:off x="1255662" y="2484650"/>
                <a:ext cx="1440000" cy="1440000"/>
                <a:chOff x="1180035" y="5028470"/>
                <a:chExt cx="1440000" cy="1440000"/>
              </a:xfrm>
            </p:grpSpPr>
            <p:pic>
              <p:nvPicPr>
                <p:cNvPr id="7" name="Google Shape;1562;p49">
                  <a:extLst>
                    <a:ext uri="{FF2B5EF4-FFF2-40B4-BE49-F238E27FC236}">
                      <a16:creationId xmlns:a16="http://schemas.microsoft.com/office/drawing/2014/main" id="{ECC3EE6C-307C-D2A4-04DC-715DCA8967A4}"/>
                    </a:ext>
                  </a:extLst>
                </p:cNvPr>
                <p:cNvPicPr preferRelativeResize="0">
                  <a:picLocks noChangeAspect="1"/>
                </p:cNvPicPr>
                <p:nvPr/>
              </p:nvPicPr>
              <p:blipFill rotWithShape="1">
                <a:blip r:embed="rId12">
                  <a:alphaModFix/>
                </a:blip>
                <a:srcRect/>
                <a:stretch/>
              </p:blipFill>
              <p:spPr>
                <a:xfrm>
                  <a:off x="1180035" y="5028470"/>
                  <a:ext cx="1440000" cy="1440000"/>
                </a:xfrm>
                <a:prstGeom prst="rect">
                  <a:avLst/>
                </a:prstGeom>
                <a:noFill/>
                <a:ln>
                  <a:noFill/>
                </a:ln>
              </p:spPr>
            </p:pic>
            <p:sp>
              <p:nvSpPr>
                <p:cNvPr id="8" name="Google Shape;1583;p49">
                  <a:extLst>
                    <a:ext uri="{FF2B5EF4-FFF2-40B4-BE49-F238E27FC236}">
                      <a16:creationId xmlns:a16="http://schemas.microsoft.com/office/drawing/2014/main" id="{D0F9C844-1104-3B36-1AE0-D36F5B0926A3}"/>
                    </a:ext>
                  </a:extLst>
                </p:cNvPr>
                <p:cNvSpPr txBox="1"/>
                <p:nvPr/>
              </p:nvSpPr>
              <p:spPr>
                <a:xfrm>
                  <a:off x="1379279" y="5897110"/>
                  <a:ext cx="1041511" cy="307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dirty="0">
                      <a:solidFill>
                        <a:srgbClr val="121C29"/>
                      </a:solidFill>
                      <a:latin typeface="Space Grotesk"/>
                      <a:ea typeface="Space Grotesk"/>
                      <a:cs typeface="Space Grotesk"/>
                      <a:sym typeface="Space Grotesk"/>
                    </a:rPr>
                    <a:t>scheduler</a:t>
                  </a:r>
                  <a:endParaRPr sz="900" b="0" i="0" u="none" strike="noStrike" cap="none" dirty="0">
                    <a:solidFill>
                      <a:srgbClr val="121C29"/>
                    </a:solidFill>
                    <a:latin typeface="Space Grotesk"/>
                    <a:ea typeface="Space Grotesk"/>
                    <a:cs typeface="Space Grotesk"/>
                    <a:sym typeface="Space Grotesk"/>
                  </a:endParaRPr>
                </a:p>
              </p:txBody>
            </p:sp>
          </p:grpSp>
          <p:pic>
            <p:nvPicPr>
              <p:cNvPr id="6" name="Google Shape;1584;p49">
                <a:extLst>
                  <a:ext uri="{FF2B5EF4-FFF2-40B4-BE49-F238E27FC236}">
                    <a16:creationId xmlns:a16="http://schemas.microsoft.com/office/drawing/2014/main" id="{6BA8CDEA-A525-2E3B-3B80-7B7F0E07A16B}"/>
                  </a:ext>
                </a:extLst>
              </p:cNvPr>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cxnSp>
          <p:nvCxnSpPr>
            <p:cNvPr id="9" name="Google Shape;1561;p49">
              <a:extLst>
                <a:ext uri="{FF2B5EF4-FFF2-40B4-BE49-F238E27FC236}">
                  <a16:creationId xmlns:a16="http://schemas.microsoft.com/office/drawing/2014/main" id="{4493A62B-B364-56E2-99E5-01E22F83773B}"/>
                </a:ext>
              </a:extLst>
            </p:cNvPr>
            <p:cNvCxnSpPr>
              <a:cxnSpLocks/>
              <a:endCxn id="7" idx="3"/>
            </p:cNvCxnSpPr>
            <p:nvPr/>
          </p:nvCxnSpPr>
          <p:spPr>
            <a:xfrm rot="10800000">
              <a:off x="2099262" y="3399028"/>
              <a:ext cx="4356756" cy="588792"/>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cxnSp>
          <p:nvCxnSpPr>
            <p:cNvPr id="12" name="Google Shape;1563;p49">
              <a:extLst>
                <a:ext uri="{FF2B5EF4-FFF2-40B4-BE49-F238E27FC236}">
                  <a16:creationId xmlns:a16="http://schemas.microsoft.com/office/drawing/2014/main" id="{620F5DA5-9B43-B380-BFD4-7CC6C1932B7D}"/>
                </a:ext>
              </a:extLst>
            </p:cNvPr>
            <p:cNvCxnSpPr>
              <a:cxnSpLocks/>
              <a:endCxn id="1555" idx="3"/>
            </p:cNvCxnSpPr>
            <p:nvPr/>
          </p:nvCxnSpPr>
          <p:spPr>
            <a:xfrm rot="10800000" flipV="1">
              <a:off x="2099262" y="3987820"/>
              <a:ext cx="4356756" cy="626830"/>
            </a:xfrm>
            <a:prstGeom prst="bentConnector3">
              <a:avLst>
                <a:gd name="adj1" fmla="val 45093"/>
              </a:avLst>
            </a:prstGeom>
            <a:noFill/>
            <a:ln w="19050" cap="flat" cmpd="sng">
              <a:solidFill>
                <a:schemeClr val="dk1"/>
              </a:solidFill>
              <a:prstDash val="solid"/>
              <a:miter lim="800000"/>
              <a:headEnd type="triangle" w="lg" len="lg"/>
              <a:tailEnd type="triangle" w="lg" len="lg"/>
            </a:ln>
          </p:spPr>
        </p:cxnSp>
        <p:sp>
          <p:nvSpPr>
            <p:cNvPr id="24" name="Google Shape;1572;p49">
              <a:extLst>
                <a:ext uri="{FF2B5EF4-FFF2-40B4-BE49-F238E27FC236}">
                  <a16:creationId xmlns:a16="http://schemas.microsoft.com/office/drawing/2014/main" id="{642182A3-3631-729B-1861-FB54A97E7F0B}"/>
                </a:ext>
              </a:extLst>
            </p:cNvPr>
            <p:cNvSpPr txBox="1"/>
            <p:nvPr/>
          </p:nvSpPr>
          <p:spPr>
            <a:xfrm>
              <a:off x="2756266" y="3441884"/>
              <a:ext cx="1601755"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jobs for Jobs API and Actor reminders</a:t>
              </a:r>
              <a:endParaRPr sz="1200" b="0"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802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588">
          <a:extLst>
            <a:ext uri="{FF2B5EF4-FFF2-40B4-BE49-F238E27FC236}">
              <a16:creationId xmlns:a16="http://schemas.microsoft.com/office/drawing/2014/main" id="{A2F95588-4175-8AA1-89B4-2265013548EA}"/>
            </a:ext>
          </a:extLst>
        </p:cNvPr>
        <p:cNvGrpSpPr/>
        <p:nvPr/>
      </p:nvGrpSpPr>
      <p:grpSpPr>
        <a:xfrm>
          <a:off x="0" y="0"/>
          <a:ext cx="0" cy="0"/>
          <a:chOff x="0" y="0"/>
          <a:chExt cx="0" cy="0"/>
        </a:xfrm>
      </p:grpSpPr>
      <p:sp>
        <p:nvSpPr>
          <p:cNvPr id="1590" name="Google Shape;1590;p116">
            <a:extLst>
              <a:ext uri="{FF2B5EF4-FFF2-40B4-BE49-F238E27FC236}">
                <a16:creationId xmlns:a16="http://schemas.microsoft.com/office/drawing/2014/main" id="{DFCD8324-BF3C-DB93-70E8-D2559CDD4773}"/>
              </a:ext>
            </a:extLst>
          </p:cNvPr>
          <p:cNvSpPr/>
          <p:nvPr/>
        </p:nvSpPr>
        <p:spPr>
          <a:xfrm>
            <a:off x="456725" y="1013872"/>
            <a:ext cx="2300088" cy="534100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91" name="Google Shape;1591;p116">
            <a:extLst>
              <a:ext uri="{FF2B5EF4-FFF2-40B4-BE49-F238E27FC236}">
                <a16:creationId xmlns:a16="http://schemas.microsoft.com/office/drawing/2014/main" id="{4F8D8082-A6DC-52AC-1362-0C6A6EF90A07}"/>
              </a:ext>
            </a:extLst>
          </p:cNvPr>
          <p:cNvGrpSpPr/>
          <p:nvPr/>
        </p:nvGrpSpPr>
        <p:grpSpPr>
          <a:xfrm>
            <a:off x="625651" y="864398"/>
            <a:ext cx="700966" cy="343603"/>
            <a:chOff x="8802806" y="862819"/>
            <a:chExt cx="2944846" cy="343603"/>
          </a:xfrm>
        </p:grpSpPr>
        <p:sp>
          <p:nvSpPr>
            <p:cNvPr id="1592" name="Google Shape;1592;p116">
              <a:extLst>
                <a:ext uri="{FF2B5EF4-FFF2-40B4-BE49-F238E27FC236}">
                  <a16:creationId xmlns:a16="http://schemas.microsoft.com/office/drawing/2014/main" id="{48D0D027-28C0-3BF4-F8EA-B6ECD572EA83}"/>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93" name="Google Shape;1593;p116">
              <a:extLst>
                <a:ext uri="{FF2B5EF4-FFF2-40B4-BE49-F238E27FC236}">
                  <a16:creationId xmlns:a16="http://schemas.microsoft.com/office/drawing/2014/main" id="{19D6D390-E2BD-F88C-2861-CBE0B0908898}"/>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VM1</a:t>
              </a:r>
              <a:endParaRPr sz="1400" b="0" i="0" u="none" strike="noStrike" cap="none" dirty="0">
                <a:solidFill>
                  <a:srgbClr val="121C29"/>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7AC7CE4D-D195-55C0-953F-CD02D724E390}"/>
              </a:ext>
            </a:extLst>
          </p:cNvPr>
          <p:cNvGrpSpPr/>
          <p:nvPr/>
        </p:nvGrpSpPr>
        <p:grpSpPr>
          <a:xfrm>
            <a:off x="1410557" y="1173357"/>
            <a:ext cx="1037582" cy="1080000"/>
            <a:chOff x="1026022" y="1114826"/>
            <a:chExt cx="1037582" cy="1080000"/>
          </a:xfrm>
        </p:grpSpPr>
        <p:pic>
          <p:nvPicPr>
            <p:cNvPr id="1595" name="Google Shape;1595;p116">
              <a:extLst>
                <a:ext uri="{FF2B5EF4-FFF2-40B4-BE49-F238E27FC236}">
                  <a16:creationId xmlns:a16="http://schemas.microsoft.com/office/drawing/2014/main" id="{3B15D275-63EE-1C85-B60F-84C9E2144165}"/>
                </a:ext>
              </a:extLst>
            </p:cNvPr>
            <p:cNvPicPr preferRelativeResize="0"/>
            <p:nvPr/>
          </p:nvPicPr>
          <p:blipFill rotWithShape="1">
            <a:blip r:embed="rId3">
              <a:alphaModFix/>
            </a:blip>
            <a:srcRect/>
            <a:stretch/>
          </p:blipFill>
          <p:spPr>
            <a:xfrm>
              <a:off x="1026022" y="1114826"/>
              <a:ext cx="1037582" cy="1080000"/>
            </a:xfrm>
            <a:prstGeom prst="rect">
              <a:avLst/>
            </a:prstGeom>
            <a:noFill/>
            <a:ln>
              <a:noFill/>
            </a:ln>
          </p:spPr>
        </p:pic>
        <p:sp>
          <p:nvSpPr>
            <p:cNvPr id="1596" name="Google Shape;1596;p116">
              <a:extLst>
                <a:ext uri="{FF2B5EF4-FFF2-40B4-BE49-F238E27FC236}">
                  <a16:creationId xmlns:a16="http://schemas.microsoft.com/office/drawing/2014/main" id="{58B17050-4638-1731-B14E-36CC2B8CC9CF}"/>
                </a:ext>
              </a:extLst>
            </p:cNvPr>
            <p:cNvSpPr txBox="1"/>
            <p:nvPr/>
          </p:nvSpPr>
          <p:spPr>
            <a:xfrm>
              <a:off x="1103628" y="1392296"/>
              <a:ext cx="65682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chemeClr val="lt1"/>
                  </a:solidFill>
                  <a:latin typeface="Space Grotesk"/>
                  <a:ea typeface="Space Grotesk"/>
                  <a:cs typeface="Space Grotesk"/>
                  <a:sym typeface="Space Grotesk"/>
                </a:rPr>
                <a:t>App A</a:t>
              </a:r>
              <a:endParaRPr sz="1000" b="1" i="0" u="none" strike="noStrike" cap="none" dirty="0">
                <a:solidFill>
                  <a:schemeClr val="lt1"/>
                </a:solidFill>
                <a:latin typeface="Space Grotesk"/>
                <a:ea typeface="Space Grotesk"/>
                <a:cs typeface="Space Grotesk"/>
                <a:sym typeface="Space Grotesk"/>
              </a:endParaRPr>
            </a:p>
          </p:txBody>
        </p:sp>
      </p:grpSp>
      <p:grpSp>
        <p:nvGrpSpPr>
          <p:cNvPr id="1597" name="Google Shape;1597;p116">
            <a:extLst>
              <a:ext uri="{FF2B5EF4-FFF2-40B4-BE49-F238E27FC236}">
                <a16:creationId xmlns:a16="http://schemas.microsoft.com/office/drawing/2014/main" id="{B499D9B6-8B77-33CB-1F7B-DF42E662774D}"/>
              </a:ext>
            </a:extLst>
          </p:cNvPr>
          <p:cNvGrpSpPr>
            <a:grpSpLocks noChangeAspect="1"/>
          </p:cNvGrpSpPr>
          <p:nvPr/>
        </p:nvGrpSpPr>
        <p:grpSpPr>
          <a:xfrm>
            <a:off x="634755" y="4157600"/>
            <a:ext cx="792000" cy="792000"/>
            <a:chOff x="1255662" y="2316177"/>
            <a:chExt cx="1440000" cy="1440000"/>
          </a:xfrm>
        </p:grpSpPr>
        <p:grpSp>
          <p:nvGrpSpPr>
            <p:cNvPr id="1598" name="Google Shape;1598;p116">
              <a:extLst>
                <a:ext uri="{FF2B5EF4-FFF2-40B4-BE49-F238E27FC236}">
                  <a16:creationId xmlns:a16="http://schemas.microsoft.com/office/drawing/2014/main" id="{F9ACA1AE-1C54-F0A8-5823-A6552BFE4D80}"/>
                </a:ext>
              </a:extLst>
            </p:cNvPr>
            <p:cNvGrpSpPr/>
            <p:nvPr/>
          </p:nvGrpSpPr>
          <p:grpSpPr>
            <a:xfrm>
              <a:off x="1255662" y="2316177"/>
              <a:ext cx="1440000" cy="1440000"/>
              <a:chOff x="1180035" y="4859997"/>
              <a:chExt cx="1440000" cy="1440000"/>
            </a:xfrm>
          </p:grpSpPr>
          <p:pic>
            <p:nvPicPr>
              <p:cNvPr id="1599" name="Google Shape;1599;p116">
                <a:extLst>
                  <a:ext uri="{FF2B5EF4-FFF2-40B4-BE49-F238E27FC236}">
                    <a16:creationId xmlns:a16="http://schemas.microsoft.com/office/drawing/2014/main" id="{B9EDC99D-D697-B29E-3D9D-07571E439457}"/>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00" name="Google Shape;1600;p116">
                <a:extLst>
                  <a:ext uri="{FF2B5EF4-FFF2-40B4-BE49-F238E27FC236}">
                    <a16:creationId xmlns:a16="http://schemas.microsoft.com/office/drawing/2014/main" id="{66E7ACB9-F54C-8345-207F-DB91B04D3D47}"/>
                  </a:ext>
                </a:extLst>
              </p:cNvPr>
              <p:cNvSpPr txBox="1"/>
              <p:nvPr/>
            </p:nvSpPr>
            <p:spPr>
              <a:xfrm>
                <a:off x="1251371" y="5605275"/>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01" name="Google Shape;1601;p116">
              <a:extLst>
                <a:ext uri="{FF2B5EF4-FFF2-40B4-BE49-F238E27FC236}">
                  <a16:creationId xmlns:a16="http://schemas.microsoft.com/office/drawing/2014/main" id="{3E01C420-3BF9-18E3-FDD0-0B7DE77585E1}"/>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02" name="Google Shape;1602;p116">
            <a:extLst>
              <a:ext uri="{FF2B5EF4-FFF2-40B4-BE49-F238E27FC236}">
                <a16:creationId xmlns:a16="http://schemas.microsoft.com/office/drawing/2014/main" id="{42747E46-0C81-A091-F13A-6E63B0935E06}"/>
              </a:ext>
            </a:extLst>
          </p:cNvPr>
          <p:cNvGrpSpPr>
            <a:grpSpLocks noChangeAspect="1"/>
          </p:cNvGrpSpPr>
          <p:nvPr/>
        </p:nvGrpSpPr>
        <p:grpSpPr>
          <a:xfrm>
            <a:off x="1839863" y="5242704"/>
            <a:ext cx="792000" cy="792000"/>
            <a:chOff x="1255662" y="2245241"/>
            <a:chExt cx="1440000" cy="1440000"/>
          </a:xfrm>
        </p:grpSpPr>
        <p:grpSp>
          <p:nvGrpSpPr>
            <p:cNvPr id="1603" name="Google Shape;1603;p116">
              <a:extLst>
                <a:ext uri="{FF2B5EF4-FFF2-40B4-BE49-F238E27FC236}">
                  <a16:creationId xmlns:a16="http://schemas.microsoft.com/office/drawing/2014/main" id="{B3E57635-58D5-170E-B1C7-80F16EDF6327}"/>
                </a:ext>
              </a:extLst>
            </p:cNvPr>
            <p:cNvGrpSpPr/>
            <p:nvPr/>
          </p:nvGrpSpPr>
          <p:grpSpPr>
            <a:xfrm>
              <a:off x="1255662" y="2245241"/>
              <a:ext cx="1440000" cy="1440000"/>
              <a:chOff x="1180035" y="4789061"/>
              <a:chExt cx="1440000" cy="1440000"/>
            </a:xfrm>
          </p:grpSpPr>
          <p:pic>
            <p:nvPicPr>
              <p:cNvPr id="1604" name="Google Shape;1604;p116">
                <a:extLst>
                  <a:ext uri="{FF2B5EF4-FFF2-40B4-BE49-F238E27FC236}">
                    <a16:creationId xmlns:a16="http://schemas.microsoft.com/office/drawing/2014/main" id="{7DDD8D33-6684-3BAD-A5BF-3E3D72EE0AED}"/>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05" name="Google Shape;1605;p116">
                <a:extLst>
                  <a:ext uri="{FF2B5EF4-FFF2-40B4-BE49-F238E27FC236}">
                    <a16:creationId xmlns:a16="http://schemas.microsoft.com/office/drawing/2014/main" id="{EE02B042-6770-BFD7-DC24-005145AF9568}"/>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900" b="0" i="0" u="none" strike="noStrike" cap="none" dirty="0">
                  <a:solidFill>
                    <a:srgbClr val="121C29"/>
                  </a:solidFill>
                  <a:latin typeface="Space Grotesk"/>
                  <a:ea typeface="Space Grotesk"/>
                  <a:cs typeface="Space Grotesk"/>
                  <a:sym typeface="Space Grotesk"/>
                </a:endParaRPr>
              </a:p>
            </p:txBody>
          </p:sp>
        </p:grpSp>
        <p:pic>
          <p:nvPicPr>
            <p:cNvPr id="1606" name="Google Shape;1606;p116">
              <a:extLst>
                <a:ext uri="{FF2B5EF4-FFF2-40B4-BE49-F238E27FC236}">
                  <a16:creationId xmlns:a16="http://schemas.microsoft.com/office/drawing/2014/main" id="{DB1543A2-4ACF-6DD3-0E15-D3052576BB57}"/>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07" name="Google Shape;1607;p116">
            <a:extLst>
              <a:ext uri="{FF2B5EF4-FFF2-40B4-BE49-F238E27FC236}">
                <a16:creationId xmlns:a16="http://schemas.microsoft.com/office/drawing/2014/main" id="{6F3C6F6E-C702-EB06-C7A2-BB68C26313F2}"/>
              </a:ext>
            </a:extLst>
          </p:cNvPr>
          <p:cNvGrpSpPr>
            <a:grpSpLocks noChangeAspect="1"/>
          </p:cNvGrpSpPr>
          <p:nvPr/>
        </p:nvGrpSpPr>
        <p:grpSpPr>
          <a:xfrm>
            <a:off x="668444" y="2015640"/>
            <a:ext cx="792000" cy="792000"/>
            <a:chOff x="651352" y="2730246"/>
            <a:chExt cx="990000" cy="990000"/>
          </a:xfrm>
        </p:grpSpPr>
        <p:pic>
          <p:nvPicPr>
            <p:cNvPr id="1608" name="Google Shape;1608;p116">
              <a:extLst>
                <a:ext uri="{FF2B5EF4-FFF2-40B4-BE49-F238E27FC236}">
                  <a16:creationId xmlns:a16="http://schemas.microsoft.com/office/drawing/2014/main" id="{127723DD-0A9A-9BA0-1246-89EC998A4112}"/>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09" name="Google Shape;1609;p116">
              <a:extLst>
                <a:ext uri="{FF2B5EF4-FFF2-40B4-BE49-F238E27FC236}">
                  <a16:creationId xmlns:a16="http://schemas.microsoft.com/office/drawing/2014/main" id="{24F31C3C-0AB6-E412-8CED-277279E6E869}"/>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10" name="Google Shape;1610;p116">
              <a:extLst>
                <a:ext uri="{FF2B5EF4-FFF2-40B4-BE49-F238E27FC236}">
                  <a16:creationId xmlns:a16="http://schemas.microsoft.com/office/drawing/2014/main" id="{32FAB75D-A352-E49F-D117-C739F421FC1E}"/>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1000" b="0" i="0" u="none" strike="noStrike" cap="none" dirty="0">
                <a:solidFill>
                  <a:srgbClr val="121C29"/>
                </a:solidFill>
                <a:latin typeface="Space Grotesk"/>
                <a:ea typeface="Space Grotesk"/>
                <a:cs typeface="Space Grotesk"/>
                <a:sym typeface="Space Grotesk"/>
              </a:endParaRPr>
            </a:p>
          </p:txBody>
        </p:sp>
      </p:grpSp>
      <p:sp>
        <p:nvSpPr>
          <p:cNvPr id="1611" name="Google Shape;1611;p116">
            <a:extLst>
              <a:ext uri="{FF2B5EF4-FFF2-40B4-BE49-F238E27FC236}">
                <a16:creationId xmlns:a16="http://schemas.microsoft.com/office/drawing/2014/main" id="{542E536C-3236-03F3-CB48-DB6989BD3FAE}"/>
              </a:ext>
            </a:extLst>
          </p:cNvPr>
          <p:cNvSpPr txBox="1"/>
          <p:nvPr/>
        </p:nvSpPr>
        <p:spPr>
          <a:xfrm>
            <a:off x="1433304" y="2520643"/>
            <a:ext cx="69233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Leader</a:t>
            </a:r>
            <a:endParaRPr sz="1000" b="0" i="0" u="none" strike="noStrike" cap="none" dirty="0">
              <a:solidFill>
                <a:srgbClr val="121C29"/>
              </a:solidFill>
              <a:latin typeface="Space Grotesk"/>
              <a:ea typeface="Space Grotesk"/>
              <a:cs typeface="Space Grotesk"/>
              <a:sym typeface="Space Grotesk"/>
            </a:endParaRPr>
          </a:p>
        </p:txBody>
      </p:sp>
      <p:sp>
        <p:nvSpPr>
          <p:cNvPr id="1612" name="Google Shape;1612;p116">
            <a:extLst>
              <a:ext uri="{FF2B5EF4-FFF2-40B4-BE49-F238E27FC236}">
                <a16:creationId xmlns:a16="http://schemas.microsoft.com/office/drawing/2014/main" id="{18ADB06E-A7E7-C9BA-0215-09451A6510BF}"/>
              </a:ext>
            </a:extLst>
          </p:cNvPr>
          <p:cNvSpPr txBox="1"/>
          <p:nvPr/>
        </p:nvSpPr>
        <p:spPr>
          <a:xfrm>
            <a:off x="1418065"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1613" name="Google Shape;1613;p116">
            <a:extLst>
              <a:ext uri="{FF2B5EF4-FFF2-40B4-BE49-F238E27FC236}">
                <a16:creationId xmlns:a16="http://schemas.microsoft.com/office/drawing/2014/main" id="{E2A6768D-04CC-8641-DF48-F981231C69D7}"/>
              </a:ext>
            </a:extLst>
          </p:cNvPr>
          <p:cNvSpPr txBox="1"/>
          <p:nvPr/>
        </p:nvSpPr>
        <p:spPr>
          <a:xfrm>
            <a:off x="700014"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pic>
        <p:nvPicPr>
          <p:cNvPr id="1614" name="Google Shape;1614;p116">
            <a:extLst>
              <a:ext uri="{FF2B5EF4-FFF2-40B4-BE49-F238E27FC236}">
                <a16:creationId xmlns:a16="http://schemas.microsoft.com/office/drawing/2014/main" id="{F85DD6EE-6A19-7FB5-4062-7BAC4A534BE3}"/>
              </a:ext>
            </a:extLst>
          </p:cNvPr>
          <p:cNvPicPr preferRelativeResize="0"/>
          <p:nvPr/>
        </p:nvPicPr>
        <p:blipFill rotWithShape="1">
          <a:blip r:embed="rId8">
            <a:alphaModFix/>
          </a:blip>
          <a:srcRect/>
          <a:stretch/>
        </p:blipFill>
        <p:spPr>
          <a:xfrm>
            <a:off x="5000297" y="6352193"/>
            <a:ext cx="540000" cy="540000"/>
          </a:xfrm>
          <a:prstGeom prst="rect">
            <a:avLst/>
          </a:prstGeom>
          <a:noFill/>
          <a:ln>
            <a:noFill/>
          </a:ln>
        </p:spPr>
      </p:pic>
      <p:sp>
        <p:nvSpPr>
          <p:cNvPr id="1615" name="Google Shape;1615;p116">
            <a:extLst>
              <a:ext uri="{FF2B5EF4-FFF2-40B4-BE49-F238E27FC236}">
                <a16:creationId xmlns:a16="http://schemas.microsoft.com/office/drawing/2014/main" id="{B7C3A2D6-34C5-126F-C039-DEDFA9D0BFE9}"/>
              </a:ext>
            </a:extLst>
          </p:cNvPr>
          <p:cNvSpPr txBox="1"/>
          <p:nvPr/>
        </p:nvSpPr>
        <p:spPr>
          <a:xfrm>
            <a:off x="4056345" y="6603323"/>
            <a:ext cx="1088402"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Cert store</a:t>
            </a:r>
            <a:endParaRPr sz="1200" b="0" i="0" u="none" strike="noStrike" cap="none" dirty="0">
              <a:solidFill>
                <a:srgbClr val="121C29"/>
              </a:solidFill>
              <a:latin typeface="Space Grotesk"/>
              <a:ea typeface="Space Grotesk"/>
              <a:cs typeface="Space Grotesk"/>
              <a:sym typeface="Space Grotesk"/>
            </a:endParaRPr>
          </a:p>
        </p:txBody>
      </p:sp>
      <p:sp>
        <p:nvSpPr>
          <p:cNvPr id="1616" name="Google Shape;1616;p116">
            <a:extLst>
              <a:ext uri="{FF2B5EF4-FFF2-40B4-BE49-F238E27FC236}">
                <a16:creationId xmlns:a16="http://schemas.microsoft.com/office/drawing/2014/main" id="{697C9AAC-7CA0-BC4B-5001-07C8A7610701}"/>
              </a:ext>
            </a:extLst>
          </p:cNvPr>
          <p:cNvSpPr txBox="1">
            <a:spLocks noGrp="1"/>
          </p:cNvSpPr>
          <p:nvPr>
            <p:ph type="title"/>
          </p:nvPr>
        </p:nvSpPr>
        <p:spPr>
          <a:xfrm>
            <a:off x="196754" y="9799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in self-hosted mode on VMs</a:t>
            </a:r>
            <a:endParaRPr dirty="0"/>
          </a:p>
        </p:txBody>
      </p:sp>
      <p:sp>
        <p:nvSpPr>
          <p:cNvPr id="1617" name="Google Shape;1617;p116">
            <a:extLst>
              <a:ext uri="{FF2B5EF4-FFF2-40B4-BE49-F238E27FC236}">
                <a16:creationId xmlns:a16="http://schemas.microsoft.com/office/drawing/2014/main" id="{C07475D4-3DAF-E35F-D9B2-4023D8FC6E7F}"/>
              </a:ext>
            </a:extLst>
          </p:cNvPr>
          <p:cNvSpPr/>
          <p:nvPr/>
        </p:nvSpPr>
        <p:spPr>
          <a:xfrm>
            <a:off x="3698418" y="1013873"/>
            <a:ext cx="2300088" cy="5341006"/>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18" name="Google Shape;1618;p116">
            <a:extLst>
              <a:ext uri="{FF2B5EF4-FFF2-40B4-BE49-F238E27FC236}">
                <a16:creationId xmlns:a16="http://schemas.microsoft.com/office/drawing/2014/main" id="{A2C0B836-CB27-56E1-D981-22ABE5F24950}"/>
              </a:ext>
            </a:extLst>
          </p:cNvPr>
          <p:cNvGrpSpPr/>
          <p:nvPr/>
        </p:nvGrpSpPr>
        <p:grpSpPr>
          <a:xfrm>
            <a:off x="3867344" y="864398"/>
            <a:ext cx="700966" cy="343603"/>
            <a:chOff x="8802806" y="862819"/>
            <a:chExt cx="2944846" cy="343603"/>
          </a:xfrm>
        </p:grpSpPr>
        <p:sp>
          <p:nvSpPr>
            <p:cNvPr id="1619" name="Google Shape;1619;p116">
              <a:extLst>
                <a:ext uri="{FF2B5EF4-FFF2-40B4-BE49-F238E27FC236}">
                  <a16:creationId xmlns:a16="http://schemas.microsoft.com/office/drawing/2014/main" id="{C3F2D01B-D646-BDE2-1B3A-70E83BCC5288}"/>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20" name="Google Shape;1620;p116">
              <a:extLst>
                <a:ext uri="{FF2B5EF4-FFF2-40B4-BE49-F238E27FC236}">
                  <a16:creationId xmlns:a16="http://schemas.microsoft.com/office/drawing/2014/main" id="{A04FF5B3-C499-8D5A-1AE2-98F4870F65FD}"/>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VM2</a:t>
              </a:r>
              <a:endParaRPr sz="1400" b="0" i="0" u="none" strike="noStrike" cap="none">
                <a:solidFill>
                  <a:srgbClr val="121C29"/>
                </a:solidFill>
                <a:latin typeface="Space Grotesk"/>
                <a:ea typeface="Space Grotesk"/>
                <a:cs typeface="Space Grotesk"/>
                <a:sym typeface="Space Grotesk"/>
              </a:endParaRPr>
            </a:p>
          </p:txBody>
        </p:sp>
      </p:grpSp>
      <p:grpSp>
        <p:nvGrpSpPr>
          <p:cNvPr id="1621" name="Google Shape;1621;p116">
            <a:extLst>
              <a:ext uri="{FF2B5EF4-FFF2-40B4-BE49-F238E27FC236}">
                <a16:creationId xmlns:a16="http://schemas.microsoft.com/office/drawing/2014/main" id="{534B3337-0E84-899C-AC6E-175E92955931}"/>
              </a:ext>
            </a:extLst>
          </p:cNvPr>
          <p:cNvGrpSpPr>
            <a:grpSpLocks noChangeAspect="1"/>
          </p:cNvGrpSpPr>
          <p:nvPr/>
        </p:nvGrpSpPr>
        <p:grpSpPr>
          <a:xfrm>
            <a:off x="3905165" y="4166838"/>
            <a:ext cx="792000" cy="792000"/>
            <a:chOff x="1255662" y="2316177"/>
            <a:chExt cx="1440000" cy="1440000"/>
          </a:xfrm>
        </p:grpSpPr>
        <p:grpSp>
          <p:nvGrpSpPr>
            <p:cNvPr id="1622" name="Google Shape;1622;p116">
              <a:extLst>
                <a:ext uri="{FF2B5EF4-FFF2-40B4-BE49-F238E27FC236}">
                  <a16:creationId xmlns:a16="http://schemas.microsoft.com/office/drawing/2014/main" id="{9EB157D3-DAD5-0AC5-F72D-C08C95A761F4}"/>
                </a:ext>
              </a:extLst>
            </p:cNvPr>
            <p:cNvGrpSpPr/>
            <p:nvPr/>
          </p:nvGrpSpPr>
          <p:grpSpPr>
            <a:xfrm>
              <a:off x="1255662" y="2316177"/>
              <a:ext cx="1440000" cy="1440000"/>
              <a:chOff x="1180035" y="4859997"/>
              <a:chExt cx="1440000" cy="1440000"/>
            </a:xfrm>
          </p:grpSpPr>
          <p:pic>
            <p:nvPicPr>
              <p:cNvPr id="1623" name="Google Shape;1623;p116">
                <a:extLst>
                  <a:ext uri="{FF2B5EF4-FFF2-40B4-BE49-F238E27FC236}">
                    <a16:creationId xmlns:a16="http://schemas.microsoft.com/office/drawing/2014/main" id="{0F7F89E5-ABFD-0085-F868-987871C58298}"/>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24" name="Google Shape;1624;p116">
                <a:extLst>
                  <a:ext uri="{FF2B5EF4-FFF2-40B4-BE49-F238E27FC236}">
                    <a16:creationId xmlns:a16="http://schemas.microsoft.com/office/drawing/2014/main" id="{AC399BEA-F91B-3AD2-DFBA-3829FE5A1C92}"/>
                  </a:ext>
                </a:extLst>
              </p:cNvPr>
              <p:cNvSpPr txBox="1"/>
              <p:nvPr/>
            </p:nvSpPr>
            <p:spPr>
              <a:xfrm>
                <a:off x="1251371" y="5621337"/>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25" name="Google Shape;1625;p116">
              <a:extLst>
                <a:ext uri="{FF2B5EF4-FFF2-40B4-BE49-F238E27FC236}">
                  <a16:creationId xmlns:a16="http://schemas.microsoft.com/office/drawing/2014/main" id="{F794CA6F-6A6D-733D-CBCD-A1B86DCDDBAA}"/>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26" name="Google Shape;1626;p116">
            <a:extLst>
              <a:ext uri="{FF2B5EF4-FFF2-40B4-BE49-F238E27FC236}">
                <a16:creationId xmlns:a16="http://schemas.microsoft.com/office/drawing/2014/main" id="{22A9A473-C5A1-2226-1481-91207964AF2A}"/>
              </a:ext>
            </a:extLst>
          </p:cNvPr>
          <p:cNvGrpSpPr>
            <a:grpSpLocks noChangeAspect="1"/>
          </p:cNvGrpSpPr>
          <p:nvPr/>
        </p:nvGrpSpPr>
        <p:grpSpPr>
          <a:xfrm>
            <a:off x="4972969" y="5242704"/>
            <a:ext cx="792000" cy="792000"/>
            <a:chOff x="1255662" y="2245241"/>
            <a:chExt cx="1440000" cy="1440000"/>
          </a:xfrm>
        </p:grpSpPr>
        <p:grpSp>
          <p:nvGrpSpPr>
            <p:cNvPr id="1627" name="Google Shape;1627;p116">
              <a:extLst>
                <a:ext uri="{FF2B5EF4-FFF2-40B4-BE49-F238E27FC236}">
                  <a16:creationId xmlns:a16="http://schemas.microsoft.com/office/drawing/2014/main" id="{99DFD9EF-649E-CCCD-A872-0FA0CA3D817F}"/>
                </a:ext>
              </a:extLst>
            </p:cNvPr>
            <p:cNvGrpSpPr/>
            <p:nvPr/>
          </p:nvGrpSpPr>
          <p:grpSpPr>
            <a:xfrm>
              <a:off x="1255662" y="2245241"/>
              <a:ext cx="1440000" cy="1440000"/>
              <a:chOff x="1180035" y="4789061"/>
              <a:chExt cx="1440000" cy="1440000"/>
            </a:xfrm>
          </p:grpSpPr>
          <p:pic>
            <p:nvPicPr>
              <p:cNvPr id="1628" name="Google Shape;1628;p116">
                <a:extLst>
                  <a:ext uri="{FF2B5EF4-FFF2-40B4-BE49-F238E27FC236}">
                    <a16:creationId xmlns:a16="http://schemas.microsoft.com/office/drawing/2014/main" id="{DAE85ED5-A3A4-41CE-C727-F933F30AF49B}"/>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29" name="Google Shape;1629;p116">
                <a:extLst>
                  <a:ext uri="{FF2B5EF4-FFF2-40B4-BE49-F238E27FC236}">
                    <a16:creationId xmlns:a16="http://schemas.microsoft.com/office/drawing/2014/main" id="{1D9D05B9-DF2A-E33E-6B68-B74CD7F5905E}"/>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800" b="0" i="0" u="none" strike="noStrike" cap="none" dirty="0">
                  <a:solidFill>
                    <a:srgbClr val="121C29"/>
                  </a:solidFill>
                  <a:latin typeface="Space Grotesk"/>
                  <a:ea typeface="Space Grotesk"/>
                  <a:cs typeface="Space Grotesk"/>
                  <a:sym typeface="Space Grotesk"/>
                </a:endParaRPr>
              </a:p>
            </p:txBody>
          </p:sp>
        </p:grpSp>
        <p:pic>
          <p:nvPicPr>
            <p:cNvPr id="1630" name="Google Shape;1630;p116">
              <a:extLst>
                <a:ext uri="{FF2B5EF4-FFF2-40B4-BE49-F238E27FC236}">
                  <a16:creationId xmlns:a16="http://schemas.microsoft.com/office/drawing/2014/main" id="{97CE9FD3-95F8-0CD0-A279-27C0418BF440}"/>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31" name="Google Shape;1631;p116">
            <a:extLst>
              <a:ext uri="{FF2B5EF4-FFF2-40B4-BE49-F238E27FC236}">
                <a16:creationId xmlns:a16="http://schemas.microsoft.com/office/drawing/2014/main" id="{7561E38F-887E-3D77-E2C3-4E702466A085}"/>
              </a:ext>
            </a:extLst>
          </p:cNvPr>
          <p:cNvGrpSpPr>
            <a:grpSpLocks noChangeAspect="1"/>
          </p:cNvGrpSpPr>
          <p:nvPr/>
        </p:nvGrpSpPr>
        <p:grpSpPr>
          <a:xfrm>
            <a:off x="3910137" y="2015640"/>
            <a:ext cx="792000" cy="792000"/>
            <a:chOff x="651352" y="2730246"/>
            <a:chExt cx="990000" cy="990000"/>
          </a:xfrm>
        </p:grpSpPr>
        <p:pic>
          <p:nvPicPr>
            <p:cNvPr id="1632" name="Google Shape;1632;p116">
              <a:extLst>
                <a:ext uri="{FF2B5EF4-FFF2-40B4-BE49-F238E27FC236}">
                  <a16:creationId xmlns:a16="http://schemas.microsoft.com/office/drawing/2014/main" id="{A70F02EC-1A31-3977-5578-5982C858CB6F}"/>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33" name="Google Shape;1633;p116">
              <a:extLst>
                <a:ext uri="{FF2B5EF4-FFF2-40B4-BE49-F238E27FC236}">
                  <a16:creationId xmlns:a16="http://schemas.microsoft.com/office/drawing/2014/main" id="{343F53B0-7024-AA31-D2AE-ECF61ADE1468}"/>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34" name="Google Shape;1634;p116">
              <a:extLst>
                <a:ext uri="{FF2B5EF4-FFF2-40B4-BE49-F238E27FC236}">
                  <a16:creationId xmlns:a16="http://schemas.microsoft.com/office/drawing/2014/main" id="{B415C9BA-7206-D056-8CFC-BC07CE7D3049}"/>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1000" b="0" i="0" u="none" strike="noStrike" cap="none" dirty="0">
                <a:solidFill>
                  <a:srgbClr val="121C29"/>
                </a:solidFill>
                <a:latin typeface="Space Grotesk"/>
                <a:ea typeface="Space Grotesk"/>
                <a:cs typeface="Space Grotesk"/>
                <a:sym typeface="Space Grotesk"/>
              </a:endParaRPr>
            </a:p>
          </p:txBody>
        </p:sp>
      </p:grpSp>
      <p:sp>
        <p:nvSpPr>
          <p:cNvPr id="1635" name="Google Shape;1635;p116">
            <a:extLst>
              <a:ext uri="{FF2B5EF4-FFF2-40B4-BE49-F238E27FC236}">
                <a16:creationId xmlns:a16="http://schemas.microsoft.com/office/drawing/2014/main" id="{73F8591C-CCBC-93C0-0377-581023619B93}"/>
              </a:ext>
            </a:extLst>
          </p:cNvPr>
          <p:cNvSpPr txBox="1"/>
          <p:nvPr/>
        </p:nvSpPr>
        <p:spPr>
          <a:xfrm>
            <a:off x="4674997" y="2520643"/>
            <a:ext cx="922905"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37" name="Google Shape;1637;p116">
            <a:extLst>
              <a:ext uri="{FF2B5EF4-FFF2-40B4-BE49-F238E27FC236}">
                <a16:creationId xmlns:a16="http://schemas.microsoft.com/office/drawing/2014/main" id="{13833324-6D4E-0AB1-0953-E4620F5B6258}"/>
              </a:ext>
            </a:extLst>
          </p:cNvPr>
          <p:cNvSpPr txBox="1"/>
          <p:nvPr/>
        </p:nvSpPr>
        <p:spPr>
          <a:xfrm>
            <a:off x="3870413"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sp>
        <p:nvSpPr>
          <p:cNvPr id="1638" name="Google Shape;1638;p116">
            <a:extLst>
              <a:ext uri="{FF2B5EF4-FFF2-40B4-BE49-F238E27FC236}">
                <a16:creationId xmlns:a16="http://schemas.microsoft.com/office/drawing/2014/main" id="{5AAFBC0D-F397-662F-7514-2F5CDA525496}"/>
              </a:ext>
            </a:extLst>
          </p:cNvPr>
          <p:cNvSpPr/>
          <p:nvPr/>
        </p:nvSpPr>
        <p:spPr>
          <a:xfrm>
            <a:off x="6940111" y="1013872"/>
            <a:ext cx="2300088" cy="5341005"/>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39" name="Google Shape;1639;p116">
            <a:extLst>
              <a:ext uri="{FF2B5EF4-FFF2-40B4-BE49-F238E27FC236}">
                <a16:creationId xmlns:a16="http://schemas.microsoft.com/office/drawing/2014/main" id="{A01EB31B-FACE-A853-F8C4-2CF04534ADA9}"/>
              </a:ext>
            </a:extLst>
          </p:cNvPr>
          <p:cNvGrpSpPr/>
          <p:nvPr/>
        </p:nvGrpSpPr>
        <p:grpSpPr>
          <a:xfrm>
            <a:off x="7109037" y="864398"/>
            <a:ext cx="700966" cy="343603"/>
            <a:chOff x="8802806" y="862819"/>
            <a:chExt cx="2944846" cy="343603"/>
          </a:xfrm>
        </p:grpSpPr>
        <p:sp>
          <p:nvSpPr>
            <p:cNvPr id="1640" name="Google Shape;1640;p116">
              <a:extLst>
                <a:ext uri="{FF2B5EF4-FFF2-40B4-BE49-F238E27FC236}">
                  <a16:creationId xmlns:a16="http://schemas.microsoft.com/office/drawing/2014/main" id="{15BE13B8-1713-1EAE-B979-72291FBA100F}"/>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41" name="Google Shape;1641;p116">
              <a:extLst>
                <a:ext uri="{FF2B5EF4-FFF2-40B4-BE49-F238E27FC236}">
                  <a16:creationId xmlns:a16="http://schemas.microsoft.com/office/drawing/2014/main" id="{71661486-4D6F-0ACE-2B2E-E0E817D8BE44}"/>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VM3</a:t>
              </a:r>
              <a:endParaRPr sz="1400" b="0" i="0" u="none" strike="noStrike" cap="none">
                <a:solidFill>
                  <a:srgbClr val="121C29"/>
                </a:solidFill>
                <a:latin typeface="Space Grotesk"/>
                <a:ea typeface="Space Grotesk"/>
                <a:cs typeface="Space Grotesk"/>
                <a:sym typeface="Space Grotesk"/>
              </a:endParaRPr>
            </a:p>
          </p:txBody>
        </p:sp>
      </p:grpSp>
      <p:grpSp>
        <p:nvGrpSpPr>
          <p:cNvPr id="1642" name="Google Shape;1642;p116">
            <a:extLst>
              <a:ext uri="{FF2B5EF4-FFF2-40B4-BE49-F238E27FC236}">
                <a16:creationId xmlns:a16="http://schemas.microsoft.com/office/drawing/2014/main" id="{7EF8D5D1-4149-5A62-C095-5CBC279D5206}"/>
              </a:ext>
            </a:extLst>
          </p:cNvPr>
          <p:cNvGrpSpPr>
            <a:grpSpLocks noChangeAspect="1"/>
          </p:cNvGrpSpPr>
          <p:nvPr/>
        </p:nvGrpSpPr>
        <p:grpSpPr>
          <a:xfrm>
            <a:off x="7151830" y="4157600"/>
            <a:ext cx="792000" cy="792000"/>
            <a:chOff x="1255662" y="2316177"/>
            <a:chExt cx="1440000" cy="1440000"/>
          </a:xfrm>
        </p:grpSpPr>
        <p:grpSp>
          <p:nvGrpSpPr>
            <p:cNvPr id="1643" name="Google Shape;1643;p116">
              <a:extLst>
                <a:ext uri="{FF2B5EF4-FFF2-40B4-BE49-F238E27FC236}">
                  <a16:creationId xmlns:a16="http://schemas.microsoft.com/office/drawing/2014/main" id="{385A6222-5F51-9E23-EBAE-9D726BCF1AD3}"/>
                </a:ext>
              </a:extLst>
            </p:cNvPr>
            <p:cNvGrpSpPr/>
            <p:nvPr/>
          </p:nvGrpSpPr>
          <p:grpSpPr>
            <a:xfrm>
              <a:off x="1255662" y="2316177"/>
              <a:ext cx="1440000" cy="1440000"/>
              <a:chOff x="1180035" y="4859997"/>
              <a:chExt cx="1440000" cy="1440000"/>
            </a:xfrm>
          </p:grpSpPr>
          <p:pic>
            <p:nvPicPr>
              <p:cNvPr id="1644" name="Google Shape;1644;p116">
                <a:extLst>
                  <a:ext uri="{FF2B5EF4-FFF2-40B4-BE49-F238E27FC236}">
                    <a16:creationId xmlns:a16="http://schemas.microsoft.com/office/drawing/2014/main" id="{99A814AF-9C07-8C09-A3B2-993C1F4FA141}"/>
                  </a:ext>
                </a:extLst>
              </p:cNvPr>
              <p:cNvPicPr preferRelativeResize="0"/>
              <p:nvPr/>
            </p:nvPicPr>
            <p:blipFill rotWithShape="1">
              <a:blip r:embed="rId4">
                <a:alphaModFix/>
              </a:blip>
              <a:srcRect/>
              <a:stretch/>
            </p:blipFill>
            <p:spPr>
              <a:xfrm>
                <a:off x="1180035" y="4859997"/>
                <a:ext cx="1440000" cy="1440000"/>
              </a:xfrm>
              <a:prstGeom prst="rect">
                <a:avLst/>
              </a:prstGeom>
              <a:noFill/>
              <a:ln>
                <a:noFill/>
              </a:ln>
            </p:spPr>
          </p:pic>
          <p:sp>
            <p:nvSpPr>
              <p:cNvPr id="1645" name="Google Shape;1645;p116">
                <a:extLst>
                  <a:ext uri="{FF2B5EF4-FFF2-40B4-BE49-F238E27FC236}">
                    <a16:creationId xmlns:a16="http://schemas.microsoft.com/office/drawing/2014/main" id="{2235879A-6FF4-4D3C-A66E-1ACC7618EF32}"/>
                  </a:ext>
                </a:extLst>
              </p:cNvPr>
              <p:cNvSpPr txBox="1"/>
              <p:nvPr/>
            </p:nvSpPr>
            <p:spPr>
              <a:xfrm>
                <a:off x="1251371" y="5621337"/>
                <a:ext cx="1308664"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placement</a:t>
                </a:r>
                <a:endParaRPr sz="800" b="0" i="0" u="none" strike="noStrike" cap="none" dirty="0">
                  <a:solidFill>
                    <a:srgbClr val="121C29"/>
                  </a:solidFill>
                  <a:latin typeface="Space Grotesk"/>
                  <a:ea typeface="Space Grotesk"/>
                  <a:cs typeface="Space Grotesk"/>
                  <a:sym typeface="Space Grotesk"/>
                </a:endParaRPr>
              </a:p>
            </p:txBody>
          </p:sp>
        </p:grpSp>
        <p:pic>
          <p:nvPicPr>
            <p:cNvPr id="1646" name="Google Shape;1646;p116">
              <a:extLst>
                <a:ext uri="{FF2B5EF4-FFF2-40B4-BE49-F238E27FC236}">
                  <a16:creationId xmlns:a16="http://schemas.microsoft.com/office/drawing/2014/main" id="{F4FC487D-25E7-61B3-8459-E63FD3F9703E}"/>
                </a:ext>
              </a:extLst>
            </p:cNvPr>
            <p:cNvPicPr preferRelativeResize="0"/>
            <p:nvPr/>
          </p:nvPicPr>
          <p:blipFill rotWithShape="1">
            <a:blip r:embed="rId5">
              <a:alphaModFix/>
            </a:blip>
            <a:srcRect/>
            <a:stretch/>
          </p:blipFill>
          <p:spPr>
            <a:xfrm>
              <a:off x="1513700" y="2593285"/>
              <a:ext cx="923924" cy="561975"/>
            </a:xfrm>
            <a:prstGeom prst="rect">
              <a:avLst/>
            </a:prstGeom>
            <a:noFill/>
            <a:ln>
              <a:noFill/>
            </a:ln>
          </p:spPr>
        </p:pic>
      </p:grpSp>
      <p:grpSp>
        <p:nvGrpSpPr>
          <p:cNvPr id="1647" name="Google Shape;1647;p116">
            <a:extLst>
              <a:ext uri="{FF2B5EF4-FFF2-40B4-BE49-F238E27FC236}">
                <a16:creationId xmlns:a16="http://schemas.microsoft.com/office/drawing/2014/main" id="{686F6076-3221-A490-E406-5D7C29EFD732}"/>
              </a:ext>
            </a:extLst>
          </p:cNvPr>
          <p:cNvGrpSpPr>
            <a:grpSpLocks noChangeAspect="1"/>
          </p:cNvGrpSpPr>
          <p:nvPr/>
        </p:nvGrpSpPr>
        <p:grpSpPr>
          <a:xfrm>
            <a:off x="8290713" y="5242704"/>
            <a:ext cx="792000" cy="792000"/>
            <a:chOff x="1255662" y="2245241"/>
            <a:chExt cx="1440000" cy="1440000"/>
          </a:xfrm>
        </p:grpSpPr>
        <p:grpSp>
          <p:nvGrpSpPr>
            <p:cNvPr id="1648" name="Google Shape;1648;p116">
              <a:extLst>
                <a:ext uri="{FF2B5EF4-FFF2-40B4-BE49-F238E27FC236}">
                  <a16:creationId xmlns:a16="http://schemas.microsoft.com/office/drawing/2014/main" id="{26E4237B-212E-C51D-F9B2-92BC6AE56DC1}"/>
                </a:ext>
              </a:extLst>
            </p:cNvPr>
            <p:cNvGrpSpPr/>
            <p:nvPr/>
          </p:nvGrpSpPr>
          <p:grpSpPr>
            <a:xfrm>
              <a:off x="1255662" y="2245241"/>
              <a:ext cx="1440000" cy="1440000"/>
              <a:chOff x="1180035" y="4789061"/>
              <a:chExt cx="1440000" cy="1440000"/>
            </a:xfrm>
          </p:grpSpPr>
          <p:pic>
            <p:nvPicPr>
              <p:cNvPr id="1649" name="Google Shape;1649;p116">
                <a:extLst>
                  <a:ext uri="{FF2B5EF4-FFF2-40B4-BE49-F238E27FC236}">
                    <a16:creationId xmlns:a16="http://schemas.microsoft.com/office/drawing/2014/main" id="{A531B32C-56A5-5640-E409-23C3E1D45FE9}"/>
                  </a:ext>
                </a:extLst>
              </p:cNvPr>
              <p:cNvPicPr preferRelativeResize="0"/>
              <p:nvPr/>
            </p:nvPicPr>
            <p:blipFill rotWithShape="1">
              <a:blip r:embed="rId4">
                <a:alphaModFix/>
              </a:blip>
              <a:srcRect/>
              <a:stretch/>
            </p:blipFill>
            <p:spPr>
              <a:xfrm>
                <a:off x="1180035" y="4789061"/>
                <a:ext cx="1440000" cy="1440000"/>
              </a:xfrm>
              <a:prstGeom prst="rect">
                <a:avLst/>
              </a:prstGeom>
              <a:noFill/>
              <a:ln>
                <a:noFill/>
              </a:ln>
            </p:spPr>
          </p:pic>
          <p:sp>
            <p:nvSpPr>
              <p:cNvPr id="1650" name="Google Shape;1650;p116">
                <a:extLst>
                  <a:ext uri="{FF2B5EF4-FFF2-40B4-BE49-F238E27FC236}">
                    <a16:creationId xmlns:a16="http://schemas.microsoft.com/office/drawing/2014/main" id="{C3D91B4A-3502-98D2-C11E-76A87380282D}"/>
                  </a:ext>
                </a:extLst>
              </p:cNvPr>
              <p:cNvSpPr txBox="1"/>
              <p:nvPr/>
            </p:nvSpPr>
            <p:spPr>
              <a:xfrm>
                <a:off x="1379279" y="5603408"/>
                <a:ext cx="1041513" cy="39164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sentry</a:t>
                </a:r>
                <a:endParaRPr sz="900" b="0" i="0" u="none" strike="noStrike" cap="none" dirty="0">
                  <a:solidFill>
                    <a:srgbClr val="121C29"/>
                  </a:solidFill>
                  <a:latin typeface="Space Grotesk"/>
                  <a:ea typeface="Space Grotesk"/>
                  <a:cs typeface="Space Grotesk"/>
                  <a:sym typeface="Space Grotesk"/>
                </a:endParaRPr>
              </a:p>
            </p:txBody>
          </p:sp>
        </p:grpSp>
        <p:pic>
          <p:nvPicPr>
            <p:cNvPr id="1651" name="Google Shape;1651;p116">
              <a:extLst>
                <a:ext uri="{FF2B5EF4-FFF2-40B4-BE49-F238E27FC236}">
                  <a16:creationId xmlns:a16="http://schemas.microsoft.com/office/drawing/2014/main" id="{9224C61F-2A0D-846B-2EA5-5F1DED1A328B}"/>
                </a:ext>
              </a:extLst>
            </p:cNvPr>
            <p:cNvPicPr preferRelativeResize="0"/>
            <p:nvPr/>
          </p:nvPicPr>
          <p:blipFill rotWithShape="1">
            <a:blip r:embed="rId5">
              <a:alphaModFix/>
            </a:blip>
            <a:srcRect/>
            <a:stretch/>
          </p:blipFill>
          <p:spPr>
            <a:xfrm>
              <a:off x="1513700" y="2522349"/>
              <a:ext cx="923924" cy="561975"/>
            </a:xfrm>
            <a:prstGeom prst="rect">
              <a:avLst/>
            </a:prstGeom>
            <a:noFill/>
            <a:ln>
              <a:noFill/>
            </a:ln>
          </p:spPr>
        </p:pic>
      </p:grpSp>
      <p:grpSp>
        <p:nvGrpSpPr>
          <p:cNvPr id="1652" name="Google Shape;1652;p116">
            <a:extLst>
              <a:ext uri="{FF2B5EF4-FFF2-40B4-BE49-F238E27FC236}">
                <a16:creationId xmlns:a16="http://schemas.microsoft.com/office/drawing/2014/main" id="{B0BD23D8-7004-B50B-C422-4CB25DAB5DA0}"/>
              </a:ext>
            </a:extLst>
          </p:cNvPr>
          <p:cNvGrpSpPr>
            <a:grpSpLocks noChangeAspect="1"/>
          </p:cNvGrpSpPr>
          <p:nvPr/>
        </p:nvGrpSpPr>
        <p:grpSpPr>
          <a:xfrm>
            <a:off x="7151830" y="2015640"/>
            <a:ext cx="792000" cy="792000"/>
            <a:chOff x="651352" y="2730246"/>
            <a:chExt cx="990000" cy="990000"/>
          </a:xfrm>
        </p:grpSpPr>
        <p:pic>
          <p:nvPicPr>
            <p:cNvPr id="1653" name="Google Shape;1653;p116">
              <a:extLst>
                <a:ext uri="{FF2B5EF4-FFF2-40B4-BE49-F238E27FC236}">
                  <a16:creationId xmlns:a16="http://schemas.microsoft.com/office/drawing/2014/main" id="{3CFAAABC-62C2-FD61-2294-E61DAABF2DBE}"/>
                </a:ext>
              </a:extLst>
            </p:cNvPr>
            <p:cNvPicPr preferRelativeResize="0"/>
            <p:nvPr/>
          </p:nvPicPr>
          <p:blipFill rotWithShape="1">
            <a:blip r:embed="rId6">
              <a:alphaModFix/>
            </a:blip>
            <a:srcRect/>
            <a:stretch/>
          </p:blipFill>
          <p:spPr>
            <a:xfrm>
              <a:off x="651352" y="2730246"/>
              <a:ext cx="990000" cy="990000"/>
            </a:xfrm>
            <a:prstGeom prst="rect">
              <a:avLst/>
            </a:prstGeom>
            <a:noFill/>
            <a:ln>
              <a:noFill/>
            </a:ln>
          </p:spPr>
        </p:pic>
        <p:pic>
          <p:nvPicPr>
            <p:cNvPr id="1654" name="Google Shape;1654;p116">
              <a:extLst>
                <a:ext uri="{FF2B5EF4-FFF2-40B4-BE49-F238E27FC236}">
                  <a16:creationId xmlns:a16="http://schemas.microsoft.com/office/drawing/2014/main" id="{CD1E5AC4-11FA-8D9D-47B6-E6C4060F30F8}"/>
                </a:ext>
              </a:extLst>
            </p:cNvPr>
            <p:cNvPicPr preferRelativeResize="0"/>
            <p:nvPr/>
          </p:nvPicPr>
          <p:blipFill rotWithShape="1">
            <a:blip r:embed="rId7">
              <a:alphaModFix/>
            </a:blip>
            <a:srcRect/>
            <a:stretch/>
          </p:blipFill>
          <p:spPr>
            <a:xfrm>
              <a:off x="969164" y="2888874"/>
              <a:ext cx="354375" cy="360000"/>
            </a:xfrm>
            <a:prstGeom prst="rect">
              <a:avLst/>
            </a:prstGeom>
            <a:noFill/>
            <a:ln>
              <a:noFill/>
            </a:ln>
          </p:spPr>
        </p:pic>
        <p:sp>
          <p:nvSpPr>
            <p:cNvPr id="1655" name="Google Shape;1655;p116">
              <a:extLst>
                <a:ext uri="{FF2B5EF4-FFF2-40B4-BE49-F238E27FC236}">
                  <a16:creationId xmlns:a16="http://schemas.microsoft.com/office/drawing/2014/main" id="{64EA53C9-499D-6BD4-71C5-9A62A94C0D20}"/>
                </a:ext>
              </a:extLst>
            </p:cNvPr>
            <p:cNvSpPr txBox="1"/>
            <p:nvPr/>
          </p:nvSpPr>
          <p:spPr>
            <a:xfrm>
              <a:off x="693258" y="3294867"/>
              <a:ext cx="899706" cy="2692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Consul</a:t>
              </a:r>
              <a:endParaRPr sz="800" b="0" i="0" u="none" strike="noStrike" cap="none" dirty="0">
                <a:solidFill>
                  <a:srgbClr val="121C29"/>
                </a:solidFill>
                <a:latin typeface="Space Grotesk"/>
                <a:ea typeface="Space Grotesk"/>
                <a:cs typeface="Space Grotesk"/>
                <a:sym typeface="Space Grotesk"/>
              </a:endParaRPr>
            </a:p>
          </p:txBody>
        </p:sp>
      </p:grpSp>
      <p:sp>
        <p:nvSpPr>
          <p:cNvPr id="1656" name="Google Shape;1656;p116">
            <a:extLst>
              <a:ext uri="{FF2B5EF4-FFF2-40B4-BE49-F238E27FC236}">
                <a16:creationId xmlns:a16="http://schemas.microsoft.com/office/drawing/2014/main" id="{1D53B129-62C4-4AED-C2E5-7BD7ACE987E2}"/>
              </a:ext>
            </a:extLst>
          </p:cNvPr>
          <p:cNvSpPr txBox="1"/>
          <p:nvPr/>
        </p:nvSpPr>
        <p:spPr>
          <a:xfrm>
            <a:off x="7916689" y="2520643"/>
            <a:ext cx="874517"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Follower</a:t>
            </a:r>
            <a:endParaRPr sz="1000" b="0" i="0" u="none" strike="noStrike" cap="none" dirty="0">
              <a:solidFill>
                <a:srgbClr val="121C29"/>
              </a:solidFill>
              <a:latin typeface="Space Grotesk"/>
              <a:ea typeface="Space Grotesk"/>
              <a:cs typeface="Space Grotesk"/>
              <a:sym typeface="Space Grotesk"/>
            </a:endParaRPr>
          </a:p>
        </p:txBody>
      </p:sp>
      <p:sp>
        <p:nvSpPr>
          <p:cNvPr id="1658" name="Google Shape;1658;p116">
            <a:extLst>
              <a:ext uri="{FF2B5EF4-FFF2-40B4-BE49-F238E27FC236}">
                <a16:creationId xmlns:a16="http://schemas.microsoft.com/office/drawing/2014/main" id="{4E13AB7D-77FD-B107-84BA-9081C83A8016}"/>
              </a:ext>
            </a:extLst>
          </p:cNvPr>
          <p:cNvSpPr txBox="1"/>
          <p:nvPr/>
        </p:nvSpPr>
        <p:spPr>
          <a:xfrm>
            <a:off x="7146917" y="5436412"/>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Cert authority &amp; identity</a:t>
            </a:r>
            <a:endParaRPr sz="1000" b="0" i="0" u="none" strike="noStrike" cap="none" dirty="0">
              <a:solidFill>
                <a:srgbClr val="121C29"/>
              </a:solidFill>
              <a:latin typeface="Space Grotesk"/>
              <a:ea typeface="Space Grotesk"/>
              <a:cs typeface="Space Grotesk"/>
              <a:sym typeface="Space Grotesk"/>
            </a:endParaRPr>
          </a:p>
        </p:txBody>
      </p:sp>
      <p:cxnSp>
        <p:nvCxnSpPr>
          <p:cNvPr id="1659" name="Google Shape;1659;p116">
            <a:extLst>
              <a:ext uri="{FF2B5EF4-FFF2-40B4-BE49-F238E27FC236}">
                <a16:creationId xmlns:a16="http://schemas.microsoft.com/office/drawing/2014/main" id="{DAA0ACA8-14F3-265C-4CBA-0F92CD01DFDE}"/>
              </a:ext>
            </a:extLst>
          </p:cNvPr>
          <p:cNvCxnSpPr>
            <a:stCxn id="1632" idx="2"/>
            <a:endCxn id="1608" idx="2"/>
          </p:cNvCxnSpPr>
          <p:nvPr/>
        </p:nvCxnSpPr>
        <p:spPr>
          <a:xfrm rot="5400000">
            <a:off x="2685291" y="1186794"/>
            <a:ext cx="12700" cy="3241693"/>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0" name="Google Shape;1660;p116">
            <a:extLst>
              <a:ext uri="{FF2B5EF4-FFF2-40B4-BE49-F238E27FC236}">
                <a16:creationId xmlns:a16="http://schemas.microsoft.com/office/drawing/2014/main" id="{25B735AD-F620-EE79-7927-724183D10B52}"/>
              </a:ext>
            </a:extLst>
          </p:cNvPr>
          <p:cNvCxnSpPr>
            <a:stCxn id="1653" idx="2"/>
            <a:endCxn id="1632" idx="2"/>
          </p:cNvCxnSpPr>
          <p:nvPr/>
        </p:nvCxnSpPr>
        <p:spPr>
          <a:xfrm rot="5400000">
            <a:off x="5926984" y="1186794"/>
            <a:ext cx="12700" cy="3241693"/>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1" name="Google Shape;1661;p116">
            <a:extLst>
              <a:ext uri="{FF2B5EF4-FFF2-40B4-BE49-F238E27FC236}">
                <a16:creationId xmlns:a16="http://schemas.microsoft.com/office/drawing/2014/main" id="{B23E0A5F-B12C-A218-FE5E-808ED9EEC60A}"/>
              </a:ext>
            </a:extLst>
          </p:cNvPr>
          <p:cNvCxnSpPr>
            <a:stCxn id="1623" idx="2"/>
            <a:endCxn id="1599" idx="2"/>
          </p:cNvCxnSpPr>
          <p:nvPr/>
        </p:nvCxnSpPr>
        <p:spPr>
          <a:xfrm rot="5400000" flipH="1">
            <a:off x="2661341" y="3319014"/>
            <a:ext cx="9238" cy="3270410"/>
          </a:xfrm>
          <a:prstGeom prst="bentConnector3">
            <a:avLst>
              <a:gd name="adj1" fmla="val -2474562"/>
            </a:avLst>
          </a:prstGeom>
          <a:noFill/>
          <a:ln w="19050" cap="flat" cmpd="sng">
            <a:solidFill>
              <a:schemeClr val="dk1"/>
            </a:solidFill>
            <a:prstDash val="solid"/>
            <a:miter lim="800000"/>
            <a:headEnd type="triangle" w="lg" len="lg"/>
            <a:tailEnd type="triangle" w="lg" len="lg"/>
          </a:ln>
        </p:spPr>
      </p:cxnSp>
      <p:cxnSp>
        <p:nvCxnSpPr>
          <p:cNvPr id="1662" name="Google Shape;1662;p116">
            <a:extLst>
              <a:ext uri="{FF2B5EF4-FFF2-40B4-BE49-F238E27FC236}">
                <a16:creationId xmlns:a16="http://schemas.microsoft.com/office/drawing/2014/main" id="{D32D37A1-FE22-D721-1905-7025C8C43942}"/>
              </a:ext>
            </a:extLst>
          </p:cNvPr>
          <p:cNvCxnSpPr>
            <a:stCxn id="1644" idx="2"/>
            <a:endCxn id="1623" idx="2"/>
          </p:cNvCxnSpPr>
          <p:nvPr/>
        </p:nvCxnSpPr>
        <p:spPr>
          <a:xfrm rot="5400000">
            <a:off x="5919879" y="3330887"/>
            <a:ext cx="9238" cy="3246665"/>
          </a:xfrm>
          <a:prstGeom prst="bentConnector3">
            <a:avLst>
              <a:gd name="adj1" fmla="val 2574562"/>
            </a:avLst>
          </a:prstGeom>
          <a:noFill/>
          <a:ln w="19050" cap="flat" cmpd="sng">
            <a:solidFill>
              <a:schemeClr val="dk1"/>
            </a:solidFill>
            <a:prstDash val="solid"/>
            <a:miter lim="800000"/>
            <a:headEnd type="triangle" w="lg" len="lg"/>
            <a:tailEnd type="triangle" w="lg" len="lg"/>
          </a:ln>
        </p:spPr>
      </p:cxnSp>
      <p:cxnSp>
        <p:nvCxnSpPr>
          <p:cNvPr id="1663" name="Google Shape;1663;p116">
            <a:extLst>
              <a:ext uri="{FF2B5EF4-FFF2-40B4-BE49-F238E27FC236}">
                <a16:creationId xmlns:a16="http://schemas.microsoft.com/office/drawing/2014/main" id="{8D83FBD9-D9ED-8F7F-E9B2-BD5E0530261B}"/>
              </a:ext>
            </a:extLst>
          </p:cNvPr>
          <p:cNvCxnSpPr>
            <a:stCxn id="1628" idx="2"/>
            <a:endCxn id="1604" idx="2"/>
          </p:cNvCxnSpPr>
          <p:nvPr/>
        </p:nvCxnSpPr>
        <p:spPr>
          <a:xfrm rot="5400000">
            <a:off x="3802416" y="4468151"/>
            <a:ext cx="12700" cy="3133106"/>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4" name="Google Shape;1664;p116">
            <a:extLst>
              <a:ext uri="{FF2B5EF4-FFF2-40B4-BE49-F238E27FC236}">
                <a16:creationId xmlns:a16="http://schemas.microsoft.com/office/drawing/2014/main" id="{6AEDA7DE-0016-FFB7-35CC-C6734310D91D}"/>
              </a:ext>
            </a:extLst>
          </p:cNvPr>
          <p:cNvCxnSpPr>
            <a:stCxn id="1649" idx="2"/>
            <a:endCxn id="1628" idx="2"/>
          </p:cNvCxnSpPr>
          <p:nvPr/>
        </p:nvCxnSpPr>
        <p:spPr>
          <a:xfrm rot="5400000">
            <a:off x="7027841" y="4375832"/>
            <a:ext cx="12700" cy="3317744"/>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1665" name="Google Shape;1665;p116">
            <a:extLst>
              <a:ext uri="{FF2B5EF4-FFF2-40B4-BE49-F238E27FC236}">
                <a16:creationId xmlns:a16="http://schemas.microsoft.com/office/drawing/2014/main" id="{F3720293-456C-D001-DD57-49B78EFB447B}"/>
              </a:ext>
            </a:extLst>
          </p:cNvPr>
          <p:cNvCxnSpPr>
            <a:cxnSpLocks/>
            <a:stCxn id="23" idx="4"/>
          </p:cNvCxnSpPr>
          <p:nvPr/>
        </p:nvCxnSpPr>
        <p:spPr>
          <a:xfrm rot="5400000">
            <a:off x="1684953" y="1974412"/>
            <a:ext cx="219050" cy="745768"/>
          </a:xfrm>
          <a:prstGeom prst="bentConnector2">
            <a:avLst/>
          </a:prstGeom>
          <a:noFill/>
          <a:ln w="19050" cap="flat" cmpd="sng">
            <a:solidFill>
              <a:schemeClr val="dk1"/>
            </a:solidFill>
            <a:prstDash val="solid"/>
            <a:miter lim="800000"/>
            <a:headEnd type="triangle" w="lg" len="lg"/>
            <a:tailEnd type="triangle" w="lg" len="lg"/>
          </a:ln>
        </p:spPr>
      </p:cxnSp>
      <p:grpSp>
        <p:nvGrpSpPr>
          <p:cNvPr id="3" name="Group 2">
            <a:extLst>
              <a:ext uri="{FF2B5EF4-FFF2-40B4-BE49-F238E27FC236}">
                <a16:creationId xmlns:a16="http://schemas.microsoft.com/office/drawing/2014/main" id="{93750B69-5F1C-77B8-FB8F-8112EBC2E956}"/>
              </a:ext>
            </a:extLst>
          </p:cNvPr>
          <p:cNvGrpSpPr/>
          <p:nvPr/>
        </p:nvGrpSpPr>
        <p:grpSpPr>
          <a:xfrm>
            <a:off x="7823591" y="1169821"/>
            <a:ext cx="1107935" cy="1080000"/>
            <a:chOff x="7439056" y="1111290"/>
            <a:chExt cx="1107935" cy="1080000"/>
          </a:xfrm>
        </p:grpSpPr>
        <p:pic>
          <p:nvPicPr>
            <p:cNvPr id="1589" name="Google Shape;1589;p116">
              <a:extLst>
                <a:ext uri="{FF2B5EF4-FFF2-40B4-BE49-F238E27FC236}">
                  <a16:creationId xmlns:a16="http://schemas.microsoft.com/office/drawing/2014/main" id="{55D51E0C-53ED-AE9C-BA61-51856546DF4D}"/>
                </a:ext>
              </a:extLst>
            </p:cNvPr>
            <p:cNvPicPr preferRelativeResize="0">
              <a:picLocks noChangeAspect="1"/>
            </p:cNvPicPr>
            <p:nvPr/>
          </p:nvPicPr>
          <p:blipFill rotWithShape="1">
            <a:blip r:embed="rId9">
              <a:alphaModFix/>
            </a:blip>
            <a:srcRect/>
            <a:stretch/>
          </p:blipFill>
          <p:spPr>
            <a:xfrm>
              <a:off x="7509408" y="1111290"/>
              <a:ext cx="1037583" cy="1080000"/>
            </a:xfrm>
            <a:prstGeom prst="rect">
              <a:avLst/>
            </a:prstGeom>
            <a:noFill/>
            <a:ln>
              <a:noFill/>
            </a:ln>
          </p:spPr>
        </p:pic>
        <p:sp>
          <p:nvSpPr>
            <p:cNvPr id="1666" name="Google Shape;1666;p116">
              <a:extLst>
                <a:ext uri="{FF2B5EF4-FFF2-40B4-BE49-F238E27FC236}">
                  <a16:creationId xmlns:a16="http://schemas.microsoft.com/office/drawing/2014/main" id="{17F191F9-4762-0340-84FD-5AD144407E60}"/>
                </a:ext>
              </a:extLst>
            </p:cNvPr>
            <p:cNvSpPr txBox="1"/>
            <p:nvPr/>
          </p:nvSpPr>
          <p:spPr>
            <a:xfrm>
              <a:off x="7439056" y="1380650"/>
              <a:ext cx="985239"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chemeClr val="dk1"/>
                  </a:solidFill>
                  <a:latin typeface="Space Grotesk"/>
                  <a:ea typeface="Space Grotesk"/>
                  <a:cs typeface="Space Grotesk"/>
                  <a:sym typeface="Space Grotesk"/>
                </a:rPr>
                <a:t>App B</a:t>
              </a:r>
              <a:endParaRPr sz="1000" b="1" i="0" u="none" strike="noStrike" cap="none" dirty="0">
                <a:solidFill>
                  <a:schemeClr val="dk1"/>
                </a:solidFill>
                <a:latin typeface="Space Grotesk"/>
                <a:ea typeface="Space Grotesk"/>
                <a:cs typeface="Space Grotesk"/>
                <a:sym typeface="Space Grotesk"/>
              </a:endParaRPr>
            </a:p>
          </p:txBody>
        </p:sp>
      </p:grpSp>
      <p:cxnSp>
        <p:nvCxnSpPr>
          <p:cNvPr id="1667" name="Google Shape;1667;p116">
            <a:extLst>
              <a:ext uri="{FF2B5EF4-FFF2-40B4-BE49-F238E27FC236}">
                <a16:creationId xmlns:a16="http://schemas.microsoft.com/office/drawing/2014/main" id="{BDFDF74D-88B0-8B7D-DD1F-0736DFAC510D}"/>
              </a:ext>
            </a:extLst>
          </p:cNvPr>
          <p:cNvCxnSpPr>
            <a:cxnSpLocks/>
          </p:cNvCxnSpPr>
          <p:nvPr/>
        </p:nvCxnSpPr>
        <p:spPr>
          <a:xfrm flipH="1">
            <a:off x="2421892" y="1960415"/>
            <a:ext cx="5970268" cy="0"/>
          </a:xfrm>
          <a:prstGeom prst="straightConnector1">
            <a:avLst/>
          </a:prstGeom>
          <a:noFill/>
          <a:ln w="19050" cap="flat" cmpd="sng">
            <a:solidFill>
              <a:schemeClr val="dk1"/>
            </a:solidFill>
            <a:prstDash val="solid"/>
            <a:miter lim="800000"/>
            <a:headEnd type="triangle" w="lg" len="lg"/>
            <a:tailEnd type="triangle" w="lg" len="lg"/>
          </a:ln>
        </p:spPr>
      </p:cxnSp>
      <p:cxnSp>
        <p:nvCxnSpPr>
          <p:cNvPr id="1668" name="Google Shape;1668;p116">
            <a:extLst>
              <a:ext uri="{FF2B5EF4-FFF2-40B4-BE49-F238E27FC236}">
                <a16:creationId xmlns:a16="http://schemas.microsoft.com/office/drawing/2014/main" id="{249FEE44-11AF-757A-CA25-09F55EDD5E2C}"/>
              </a:ext>
            </a:extLst>
          </p:cNvPr>
          <p:cNvCxnSpPr>
            <a:stCxn id="1614" idx="1"/>
            <a:endCxn id="1604" idx="1"/>
          </p:cNvCxnSpPr>
          <p:nvPr/>
        </p:nvCxnSpPr>
        <p:spPr>
          <a:xfrm rot="10800000">
            <a:off x="1839863" y="5638705"/>
            <a:ext cx="3160434" cy="983489"/>
          </a:xfrm>
          <a:prstGeom prst="bentConnector3">
            <a:avLst>
              <a:gd name="adj1" fmla="val 107233"/>
            </a:avLst>
          </a:prstGeom>
          <a:noFill/>
          <a:ln w="19050" cap="flat" cmpd="sng">
            <a:solidFill>
              <a:schemeClr val="accent2"/>
            </a:solidFill>
            <a:prstDash val="solid"/>
            <a:miter lim="800000"/>
            <a:headEnd type="triangle" w="lg" len="lg"/>
            <a:tailEnd type="triangle" w="lg" len="lg"/>
          </a:ln>
        </p:spPr>
      </p:cxnSp>
      <p:cxnSp>
        <p:nvCxnSpPr>
          <p:cNvPr id="1669" name="Google Shape;1669;p116">
            <a:extLst>
              <a:ext uri="{FF2B5EF4-FFF2-40B4-BE49-F238E27FC236}">
                <a16:creationId xmlns:a16="http://schemas.microsoft.com/office/drawing/2014/main" id="{0DD96E73-7D8F-0710-830E-887E6F430099}"/>
              </a:ext>
            </a:extLst>
          </p:cNvPr>
          <p:cNvCxnSpPr>
            <a:stCxn id="1614" idx="3"/>
            <a:endCxn id="1649" idx="1"/>
          </p:cNvCxnSpPr>
          <p:nvPr/>
        </p:nvCxnSpPr>
        <p:spPr>
          <a:xfrm flipV="1">
            <a:off x="5540297" y="5638704"/>
            <a:ext cx="2750416" cy="983489"/>
          </a:xfrm>
          <a:prstGeom prst="bentConnector3">
            <a:avLst>
              <a:gd name="adj1" fmla="val 91557"/>
            </a:avLst>
          </a:prstGeom>
          <a:noFill/>
          <a:ln w="19050" cap="flat" cmpd="sng">
            <a:solidFill>
              <a:schemeClr val="accent2"/>
            </a:solidFill>
            <a:prstDash val="solid"/>
            <a:miter lim="800000"/>
            <a:headEnd type="triangle" w="lg" len="lg"/>
            <a:tailEnd type="triangle" w="lg" len="lg"/>
          </a:ln>
        </p:spPr>
      </p:cxnSp>
      <p:pic>
        <p:nvPicPr>
          <p:cNvPr id="1670" name="Google Shape;1670;p116">
            <a:extLst>
              <a:ext uri="{FF2B5EF4-FFF2-40B4-BE49-F238E27FC236}">
                <a16:creationId xmlns:a16="http://schemas.microsoft.com/office/drawing/2014/main" id="{638F1548-70C0-046B-9CE4-60F6789999FF}"/>
              </a:ext>
            </a:extLst>
          </p:cNvPr>
          <p:cNvPicPr preferRelativeResize="0">
            <a:picLocks noChangeAspect="1"/>
          </p:cNvPicPr>
          <p:nvPr/>
        </p:nvPicPr>
        <p:blipFill rotWithShape="1">
          <a:blip r:embed="rId10">
            <a:alphaModFix/>
          </a:blip>
          <a:srcRect/>
          <a:stretch/>
        </p:blipFill>
        <p:spPr>
          <a:xfrm>
            <a:off x="10876018" y="983862"/>
            <a:ext cx="900000" cy="900000"/>
          </a:xfrm>
          <a:prstGeom prst="rect">
            <a:avLst/>
          </a:prstGeom>
          <a:noFill/>
          <a:ln>
            <a:noFill/>
          </a:ln>
        </p:spPr>
      </p:pic>
      <p:pic>
        <p:nvPicPr>
          <p:cNvPr id="1671" name="Google Shape;1671;p116">
            <a:extLst>
              <a:ext uri="{FF2B5EF4-FFF2-40B4-BE49-F238E27FC236}">
                <a16:creationId xmlns:a16="http://schemas.microsoft.com/office/drawing/2014/main" id="{7D023487-3609-ADC0-F72C-3C0D7BF3CBAF}"/>
              </a:ext>
            </a:extLst>
          </p:cNvPr>
          <p:cNvPicPr preferRelativeResize="0">
            <a:picLocks noChangeAspect="1"/>
          </p:cNvPicPr>
          <p:nvPr/>
        </p:nvPicPr>
        <p:blipFill rotWithShape="1">
          <a:blip r:embed="rId11">
            <a:alphaModFix/>
          </a:blip>
          <a:srcRect/>
          <a:stretch/>
        </p:blipFill>
        <p:spPr>
          <a:xfrm>
            <a:off x="10876018" y="5445165"/>
            <a:ext cx="900000" cy="900000"/>
          </a:xfrm>
          <a:prstGeom prst="rect">
            <a:avLst/>
          </a:prstGeom>
          <a:noFill/>
          <a:ln>
            <a:noFill/>
          </a:ln>
        </p:spPr>
      </p:pic>
      <p:pic>
        <p:nvPicPr>
          <p:cNvPr id="1672" name="Google Shape;1672;p116">
            <a:extLst>
              <a:ext uri="{FF2B5EF4-FFF2-40B4-BE49-F238E27FC236}">
                <a16:creationId xmlns:a16="http://schemas.microsoft.com/office/drawing/2014/main" id="{074F19E3-28D8-FAB3-6FB3-2E883C471269}"/>
              </a:ext>
            </a:extLst>
          </p:cNvPr>
          <p:cNvPicPr preferRelativeResize="0">
            <a:picLocks noChangeAspect="1"/>
          </p:cNvPicPr>
          <p:nvPr/>
        </p:nvPicPr>
        <p:blipFill rotWithShape="1">
          <a:blip r:embed="rId12">
            <a:alphaModFix/>
          </a:blip>
          <a:srcRect/>
          <a:stretch/>
        </p:blipFill>
        <p:spPr>
          <a:xfrm>
            <a:off x="10876018" y="3214514"/>
            <a:ext cx="900000" cy="900000"/>
          </a:xfrm>
          <a:prstGeom prst="rect">
            <a:avLst/>
          </a:prstGeom>
          <a:noFill/>
          <a:ln>
            <a:noFill/>
          </a:ln>
        </p:spPr>
      </p:pic>
      <p:pic>
        <p:nvPicPr>
          <p:cNvPr id="1673" name="Google Shape;1673;p116">
            <a:extLst>
              <a:ext uri="{FF2B5EF4-FFF2-40B4-BE49-F238E27FC236}">
                <a16:creationId xmlns:a16="http://schemas.microsoft.com/office/drawing/2014/main" id="{59B5EEC9-D75E-10BD-FFA7-E688E36DADAA}"/>
              </a:ext>
            </a:extLst>
          </p:cNvPr>
          <p:cNvPicPr preferRelativeResize="0">
            <a:picLocks noChangeAspect="1"/>
          </p:cNvPicPr>
          <p:nvPr/>
        </p:nvPicPr>
        <p:blipFill rotWithShape="1">
          <a:blip r:embed="rId13">
            <a:alphaModFix/>
          </a:blip>
          <a:srcRect/>
          <a:stretch/>
        </p:blipFill>
        <p:spPr>
          <a:xfrm>
            <a:off x="10876018" y="2099188"/>
            <a:ext cx="900000" cy="900000"/>
          </a:xfrm>
          <a:prstGeom prst="rect">
            <a:avLst/>
          </a:prstGeom>
          <a:noFill/>
          <a:ln>
            <a:noFill/>
          </a:ln>
        </p:spPr>
      </p:pic>
      <p:pic>
        <p:nvPicPr>
          <p:cNvPr id="1674" name="Google Shape;1674;p116">
            <a:extLst>
              <a:ext uri="{FF2B5EF4-FFF2-40B4-BE49-F238E27FC236}">
                <a16:creationId xmlns:a16="http://schemas.microsoft.com/office/drawing/2014/main" id="{1ED41A77-0B38-F8BC-9387-84351205BDC2}"/>
              </a:ext>
            </a:extLst>
          </p:cNvPr>
          <p:cNvPicPr preferRelativeResize="0">
            <a:picLocks noChangeAspect="1"/>
          </p:cNvPicPr>
          <p:nvPr/>
        </p:nvPicPr>
        <p:blipFill rotWithShape="1">
          <a:blip r:embed="rId14">
            <a:alphaModFix/>
          </a:blip>
          <a:srcRect/>
          <a:stretch/>
        </p:blipFill>
        <p:spPr>
          <a:xfrm>
            <a:off x="10876018" y="4329840"/>
            <a:ext cx="900000" cy="900000"/>
          </a:xfrm>
          <a:prstGeom prst="rect">
            <a:avLst/>
          </a:prstGeom>
          <a:noFill/>
          <a:ln>
            <a:noFill/>
          </a:ln>
        </p:spPr>
      </p:pic>
      <p:cxnSp>
        <p:nvCxnSpPr>
          <p:cNvPr id="1675" name="Google Shape;1675;p116">
            <a:extLst>
              <a:ext uri="{FF2B5EF4-FFF2-40B4-BE49-F238E27FC236}">
                <a16:creationId xmlns:a16="http://schemas.microsoft.com/office/drawing/2014/main" id="{A18A7B7F-880C-8AF5-61BC-A3DBAEAA76D5}"/>
              </a:ext>
            </a:extLst>
          </p:cNvPr>
          <p:cNvCxnSpPr>
            <a:cxnSpLocks/>
            <a:stCxn id="31" idx="6"/>
            <a:endCxn id="1670" idx="1"/>
          </p:cNvCxnSpPr>
          <p:nvPr/>
        </p:nvCxnSpPr>
        <p:spPr>
          <a:xfrm flipV="1">
            <a:off x="8918890" y="1433862"/>
            <a:ext cx="1957128" cy="52168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7" name="Google Shape;1677;p116">
            <a:extLst>
              <a:ext uri="{FF2B5EF4-FFF2-40B4-BE49-F238E27FC236}">
                <a16:creationId xmlns:a16="http://schemas.microsoft.com/office/drawing/2014/main" id="{C8140301-EEE3-70C1-416A-E563EDA3CF55}"/>
              </a:ext>
            </a:extLst>
          </p:cNvPr>
          <p:cNvCxnSpPr>
            <a:cxnSpLocks/>
            <a:stCxn id="31" idx="6"/>
            <a:endCxn id="1673" idx="1"/>
          </p:cNvCxnSpPr>
          <p:nvPr/>
        </p:nvCxnSpPr>
        <p:spPr>
          <a:xfrm>
            <a:off x="8918890" y="1955549"/>
            <a:ext cx="1957128" cy="59363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8" name="Google Shape;1678;p116">
            <a:extLst>
              <a:ext uri="{FF2B5EF4-FFF2-40B4-BE49-F238E27FC236}">
                <a16:creationId xmlns:a16="http://schemas.microsoft.com/office/drawing/2014/main" id="{A5FCD415-E169-C4EE-8279-507DDD027671}"/>
              </a:ext>
            </a:extLst>
          </p:cNvPr>
          <p:cNvCxnSpPr>
            <a:cxnSpLocks/>
            <a:stCxn id="1672" idx="1"/>
            <a:endCxn id="31" idx="6"/>
          </p:cNvCxnSpPr>
          <p:nvPr/>
        </p:nvCxnSpPr>
        <p:spPr>
          <a:xfrm rot="10800000">
            <a:off x="8918890" y="1955550"/>
            <a:ext cx="1957128" cy="1708965"/>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79" name="Google Shape;1679;p116">
            <a:extLst>
              <a:ext uri="{FF2B5EF4-FFF2-40B4-BE49-F238E27FC236}">
                <a16:creationId xmlns:a16="http://schemas.microsoft.com/office/drawing/2014/main" id="{EBC7287C-93F9-BEFD-C778-F13D7ACFDD9A}"/>
              </a:ext>
            </a:extLst>
          </p:cNvPr>
          <p:cNvCxnSpPr>
            <a:cxnSpLocks/>
            <a:stCxn id="31" idx="6"/>
            <a:endCxn id="1674" idx="1"/>
          </p:cNvCxnSpPr>
          <p:nvPr/>
        </p:nvCxnSpPr>
        <p:spPr>
          <a:xfrm>
            <a:off x="8918890" y="1955549"/>
            <a:ext cx="1957128" cy="2824291"/>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680" name="Google Shape;1680;p116">
            <a:extLst>
              <a:ext uri="{FF2B5EF4-FFF2-40B4-BE49-F238E27FC236}">
                <a16:creationId xmlns:a16="http://schemas.microsoft.com/office/drawing/2014/main" id="{D8337D44-BDEB-5B52-B54C-B313269D921D}"/>
              </a:ext>
            </a:extLst>
          </p:cNvPr>
          <p:cNvCxnSpPr>
            <a:cxnSpLocks/>
            <a:stCxn id="31" idx="6"/>
            <a:endCxn id="1671" idx="1"/>
          </p:cNvCxnSpPr>
          <p:nvPr/>
        </p:nvCxnSpPr>
        <p:spPr>
          <a:xfrm>
            <a:off x="8918890" y="1955549"/>
            <a:ext cx="1957128" cy="3939616"/>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676" name="Google Shape;1676;p116">
            <a:extLst>
              <a:ext uri="{FF2B5EF4-FFF2-40B4-BE49-F238E27FC236}">
                <a16:creationId xmlns:a16="http://schemas.microsoft.com/office/drawing/2014/main" id="{83BF602D-633C-0F33-802C-9B87DC895620}"/>
              </a:ext>
            </a:extLst>
          </p:cNvPr>
          <p:cNvSpPr/>
          <p:nvPr/>
        </p:nvSpPr>
        <p:spPr>
          <a:xfrm>
            <a:off x="8961813" y="223466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681" name="Google Shape;1681;p116">
            <a:extLst>
              <a:ext uri="{FF2B5EF4-FFF2-40B4-BE49-F238E27FC236}">
                <a16:creationId xmlns:a16="http://schemas.microsoft.com/office/drawing/2014/main" id="{1683B171-B55E-CC68-E1F0-40016B5C8932}"/>
              </a:ext>
            </a:extLst>
          </p:cNvPr>
          <p:cNvCxnSpPr>
            <a:stCxn id="1614" idx="1"/>
            <a:endCxn id="1628" idx="1"/>
          </p:cNvCxnSpPr>
          <p:nvPr/>
        </p:nvCxnSpPr>
        <p:spPr>
          <a:xfrm rot="10800000">
            <a:off x="4972969" y="5638705"/>
            <a:ext cx="27328" cy="983489"/>
          </a:xfrm>
          <a:prstGeom prst="bentConnector3">
            <a:avLst>
              <a:gd name="adj1" fmla="val 936505"/>
            </a:avLst>
          </a:prstGeom>
          <a:noFill/>
          <a:ln w="19050" cap="flat" cmpd="sng">
            <a:solidFill>
              <a:schemeClr val="accent2"/>
            </a:solidFill>
            <a:prstDash val="solid"/>
            <a:miter lim="800000"/>
            <a:headEnd type="triangle" w="lg" len="lg"/>
            <a:tailEnd type="triangle" w="lg" len="lg"/>
          </a:ln>
        </p:spPr>
      </p:cxnSp>
      <p:sp>
        <p:nvSpPr>
          <p:cNvPr id="1682" name="Google Shape;1682;p116">
            <a:extLst>
              <a:ext uri="{FF2B5EF4-FFF2-40B4-BE49-F238E27FC236}">
                <a16:creationId xmlns:a16="http://schemas.microsoft.com/office/drawing/2014/main" id="{52D0703A-FBF2-0286-2E71-6A8B4CF644B6}"/>
              </a:ext>
            </a:extLst>
          </p:cNvPr>
          <p:cNvSpPr txBox="1"/>
          <p:nvPr/>
        </p:nvSpPr>
        <p:spPr>
          <a:xfrm>
            <a:off x="2749717" y="2292602"/>
            <a:ext cx="103616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Consul for DNS name resolution</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
        <p:nvSpPr>
          <p:cNvPr id="1683" name="Google Shape;1683;p116">
            <a:extLst>
              <a:ext uri="{FF2B5EF4-FFF2-40B4-BE49-F238E27FC236}">
                <a16:creationId xmlns:a16="http://schemas.microsoft.com/office/drawing/2014/main" id="{CBF8A608-0721-DD0B-19C9-95DE6E710417}"/>
              </a:ext>
            </a:extLst>
          </p:cNvPr>
          <p:cNvSpPr txBox="1"/>
          <p:nvPr/>
        </p:nvSpPr>
        <p:spPr>
          <a:xfrm>
            <a:off x="2755601" y="4399060"/>
            <a:ext cx="99995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Create mapping</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table of</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actor instances</a:t>
            </a:r>
            <a:endParaRPr sz="800" dirty="0">
              <a:latin typeface="Space Grotesk" pitchFamily="2" charset="0"/>
              <a:cs typeface="Space Grotesk" pitchFamily="2" charset="0"/>
            </a:endParaRPr>
          </a:p>
        </p:txBody>
      </p:sp>
      <p:sp>
        <p:nvSpPr>
          <p:cNvPr id="1684" name="Google Shape;1684;p116">
            <a:extLst>
              <a:ext uri="{FF2B5EF4-FFF2-40B4-BE49-F238E27FC236}">
                <a16:creationId xmlns:a16="http://schemas.microsoft.com/office/drawing/2014/main" id="{55F69298-D478-C129-CE19-DB912BA5B928}"/>
              </a:ext>
            </a:extLst>
          </p:cNvPr>
          <p:cNvSpPr txBox="1"/>
          <p:nvPr/>
        </p:nvSpPr>
        <p:spPr>
          <a:xfrm>
            <a:off x="2778444" y="5392170"/>
            <a:ext cx="9203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Assign </a:t>
            </a:r>
            <a:r>
              <a:rPr lang="en-US" sz="800" b="0" i="0" u="none" strike="noStrike" cap="none" dirty="0" err="1">
                <a:solidFill>
                  <a:srgbClr val="121C29"/>
                </a:solidFill>
                <a:latin typeface="Space Grotesk" pitchFamily="2" charset="0"/>
                <a:ea typeface="Space Grotesk"/>
                <a:cs typeface="Space Grotesk" pitchFamily="2" charset="0"/>
                <a:sym typeface="Space Grotesk"/>
              </a:rPr>
              <a:t>Spiffe</a:t>
            </a:r>
            <a:r>
              <a:rPr lang="en-US" sz="800" b="0" i="0" u="none" strike="noStrike" cap="none" dirty="0">
                <a:solidFill>
                  <a:srgbClr val="121C29"/>
                </a:solidFill>
                <a:latin typeface="Space Grotesk" pitchFamily="2" charset="0"/>
                <a:ea typeface="Space Grotesk"/>
                <a:cs typeface="Space Grotesk" pitchFamily="2" charset="0"/>
                <a:sym typeface="Space Grotesk"/>
              </a:rPr>
              <a:t> identity</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endParaRPr sz="800" b="0" i="0" u="none" strike="noStrike" cap="none" dirty="0">
              <a:solidFill>
                <a:srgbClr val="121C29"/>
              </a:solidFill>
              <a:latin typeface="Space Grotesk" pitchFamily="2" charset="0"/>
              <a:ea typeface="Space Grotesk"/>
              <a:cs typeface="Space Grotesk" pitchFamily="2" charset="0"/>
              <a:sym typeface="Space Grotesk"/>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Manage </a:t>
            </a:r>
            <a:r>
              <a:rPr lang="en-US" sz="800" b="0" i="0" u="none" strike="noStrike" cap="none" dirty="0" err="1">
                <a:solidFill>
                  <a:srgbClr val="121C29"/>
                </a:solidFill>
                <a:latin typeface="Space Grotesk" pitchFamily="2" charset="0"/>
                <a:ea typeface="Space Grotesk"/>
                <a:cs typeface="Space Grotesk" pitchFamily="2" charset="0"/>
                <a:sym typeface="Space Grotesk"/>
              </a:rPr>
              <a:t>mTLS</a:t>
            </a:r>
            <a:r>
              <a:rPr lang="en-US" sz="800" b="0" i="0" u="none" strike="noStrike" cap="none" dirty="0">
                <a:solidFill>
                  <a:srgbClr val="121C29"/>
                </a:solidFill>
                <a:latin typeface="Space Grotesk" pitchFamily="2" charset="0"/>
                <a:ea typeface="Space Grotesk"/>
                <a:cs typeface="Space Grotesk" pitchFamily="2" charset="0"/>
                <a:sym typeface="Space Grotesk"/>
              </a:rPr>
              <a:t> </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grpSp>
        <p:nvGrpSpPr>
          <p:cNvPr id="8" name="Group 7">
            <a:extLst>
              <a:ext uri="{FF2B5EF4-FFF2-40B4-BE49-F238E27FC236}">
                <a16:creationId xmlns:a16="http://schemas.microsoft.com/office/drawing/2014/main" id="{D283BD32-FC3C-1386-75A8-61C95308EC31}"/>
              </a:ext>
            </a:extLst>
          </p:cNvPr>
          <p:cNvGrpSpPr>
            <a:grpSpLocks noChangeAspect="1"/>
          </p:cNvGrpSpPr>
          <p:nvPr/>
        </p:nvGrpSpPr>
        <p:grpSpPr>
          <a:xfrm>
            <a:off x="1861277" y="3080026"/>
            <a:ext cx="792000" cy="792000"/>
            <a:chOff x="1019262" y="2859028"/>
            <a:chExt cx="1080000" cy="1080000"/>
          </a:xfrm>
        </p:grpSpPr>
        <p:pic>
          <p:nvPicPr>
            <p:cNvPr id="5" name="Google Shape;1562;p49">
              <a:extLst>
                <a:ext uri="{FF2B5EF4-FFF2-40B4-BE49-F238E27FC236}">
                  <a16:creationId xmlns:a16="http://schemas.microsoft.com/office/drawing/2014/main" id="{22C0ED9A-15D1-F9FE-BEAA-52D4F48C57E8}"/>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6" name="Google Shape;1583;p49">
              <a:extLst>
                <a:ext uri="{FF2B5EF4-FFF2-40B4-BE49-F238E27FC236}">
                  <a16:creationId xmlns:a16="http://schemas.microsoft.com/office/drawing/2014/main" id="{A43793C5-814E-9F43-E62C-6B370A756027}"/>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7" name="Google Shape;1584;p49">
              <a:extLst>
                <a:ext uri="{FF2B5EF4-FFF2-40B4-BE49-F238E27FC236}">
                  <a16:creationId xmlns:a16="http://schemas.microsoft.com/office/drawing/2014/main" id="{0D1EB44F-AFDE-CABD-B8CB-7533E7FFB9F4}"/>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grpSp>
        <p:nvGrpSpPr>
          <p:cNvPr id="9" name="Group 8">
            <a:extLst>
              <a:ext uri="{FF2B5EF4-FFF2-40B4-BE49-F238E27FC236}">
                <a16:creationId xmlns:a16="http://schemas.microsoft.com/office/drawing/2014/main" id="{75BB6E6F-C57C-2146-1695-7510ECEB8991}"/>
              </a:ext>
            </a:extLst>
          </p:cNvPr>
          <p:cNvGrpSpPr>
            <a:grpSpLocks noChangeAspect="1"/>
          </p:cNvGrpSpPr>
          <p:nvPr/>
        </p:nvGrpSpPr>
        <p:grpSpPr>
          <a:xfrm>
            <a:off x="4967164" y="3080026"/>
            <a:ext cx="792000" cy="792000"/>
            <a:chOff x="1019262" y="2859028"/>
            <a:chExt cx="1080000" cy="1080000"/>
          </a:xfrm>
        </p:grpSpPr>
        <p:pic>
          <p:nvPicPr>
            <p:cNvPr id="10" name="Google Shape;1562;p49">
              <a:extLst>
                <a:ext uri="{FF2B5EF4-FFF2-40B4-BE49-F238E27FC236}">
                  <a16:creationId xmlns:a16="http://schemas.microsoft.com/office/drawing/2014/main" id="{D0D9D0CA-0C84-1D49-8D7E-F8FB2E14B326}"/>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11" name="Google Shape;1583;p49">
              <a:extLst>
                <a:ext uri="{FF2B5EF4-FFF2-40B4-BE49-F238E27FC236}">
                  <a16:creationId xmlns:a16="http://schemas.microsoft.com/office/drawing/2014/main" id="{1427D500-8095-8F07-D131-5DC475957055}"/>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12" name="Google Shape;1584;p49">
              <a:extLst>
                <a:ext uri="{FF2B5EF4-FFF2-40B4-BE49-F238E27FC236}">
                  <a16:creationId xmlns:a16="http://schemas.microsoft.com/office/drawing/2014/main" id="{06BA71EC-D817-A725-E93F-05FC8D8D9E32}"/>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grpSp>
        <p:nvGrpSpPr>
          <p:cNvPr id="13" name="Group 12">
            <a:extLst>
              <a:ext uri="{FF2B5EF4-FFF2-40B4-BE49-F238E27FC236}">
                <a16:creationId xmlns:a16="http://schemas.microsoft.com/office/drawing/2014/main" id="{16576718-FDF5-17C1-ABB3-AF7CE12E2C46}"/>
              </a:ext>
            </a:extLst>
          </p:cNvPr>
          <p:cNvGrpSpPr>
            <a:grpSpLocks noChangeAspect="1"/>
          </p:cNvGrpSpPr>
          <p:nvPr/>
        </p:nvGrpSpPr>
        <p:grpSpPr>
          <a:xfrm>
            <a:off x="8280650" y="3080026"/>
            <a:ext cx="792000" cy="792000"/>
            <a:chOff x="1019262" y="2859028"/>
            <a:chExt cx="1080000" cy="1080000"/>
          </a:xfrm>
        </p:grpSpPr>
        <p:pic>
          <p:nvPicPr>
            <p:cNvPr id="14" name="Google Shape;1562;p49">
              <a:extLst>
                <a:ext uri="{FF2B5EF4-FFF2-40B4-BE49-F238E27FC236}">
                  <a16:creationId xmlns:a16="http://schemas.microsoft.com/office/drawing/2014/main" id="{BC4AF736-213D-9A3C-C786-55DFDAEB57F1}"/>
                </a:ext>
              </a:extLst>
            </p:cNvPr>
            <p:cNvPicPr preferRelativeResize="0">
              <a:picLocks noChangeAspect="1"/>
            </p:cNvPicPr>
            <p:nvPr/>
          </p:nvPicPr>
          <p:blipFill rotWithShape="1">
            <a:blip r:embed="rId4">
              <a:alphaModFix/>
            </a:blip>
            <a:srcRect/>
            <a:stretch/>
          </p:blipFill>
          <p:spPr>
            <a:xfrm>
              <a:off x="1019262" y="2859028"/>
              <a:ext cx="1080000" cy="1080000"/>
            </a:xfrm>
            <a:prstGeom prst="rect">
              <a:avLst/>
            </a:prstGeom>
            <a:noFill/>
            <a:ln>
              <a:noFill/>
            </a:ln>
          </p:spPr>
        </p:pic>
        <p:sp>
          <p:nvSpPr>
            <p:cNvPr id="15" name="Google Shape;1583;p49">
              <a:extLst>
                <a:ext uri="{FF2B5EF4-FFF2-40B4-BE49-F238E27FC236}">
                  <a16:creationId xmlns:a16="http://schemas.microsoft.com/office/drawing/2014/main" id="{55EC78C1-6D7B-3198-DF17-E7F69B848376}"/>
                </a:ext>
              </a:extLst>
            </p:cNvPr>
            <p:cNvSpPr txBox="1"/>
            <p:nvPr/>
          </p:nvSpPr>
          <p:spPr>
            <a:xfrm>
              <a:off x="1168695" y="3462323"/>
              <a:ext cx="781133" cy="293731"/>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0" i="0" u="none" strike="noStrike" cap="none" dirty="0">
                  <a:solidFill>
                    <a:srgbClr val="121C29"/>
                  </a:solidFill>
                  <a:latin typeface="Space Grotesk"/>
                  <a:ea typeface="Space Grotesk"/>
                  <a:cs typeface="Space Grotesk"/>
                  <a:sym typeface="Space Grotesk"/>
                </a:rPr>
                <a:t>scheduler</a:t>
              </a:r>
              <a:endParaRPr sz="800" b="0" i="0" u="none" strike="noStrike" cap="none" dirty="0">
                <a:solidFill>
                  <a:srgbClr val="121C29"/>
                </a:solidFill>
                <a:latin typeface="Space Grotesk"/>
                <a:ea typeface="Space Grotesk"/>
                <a:cs typeface="Space Grotesk"/>
                <a:sym typeface="Space Grotesk"/>
              </a:endParaRPr>
            </a:p>
          </p:txBody>
        </p:sp>
        <p:pic>
          <p:nvPicPr>
            <p:cNvPr id="16" name="Google Shape;1584;p49">
              <a:extLst>
                <a:ext uri="{FF2B5EF4-FFF2-40B4-BE49-F238E27FC236}">
                  <a16:creationId xmlns:a16="http://schemas.microsoft.com/office/drawing/2014/main" id="{F8776DB3-7097-B5C2-FA39-D057A75666C8}"/>
                </a:ext>
              </a:extLst>
            </p:cNvPr>
            <p:cNvPicPr preferRelativeResize="0"/>
            <p:nvPr/>
          </p:nvPicPr>
          <p:blipFill rotWithShape="1">
            <a:blip r:embed="rId5">
              <a:alphaModFix/>
            </a:blip>
            <a:srcRect/>
            <a:stretch/>
          </p:blipFill>
          <p:spPr>
            <a:xfrm>
              <a:off x="1212791" y="3089026"/>
              <a:ext cx="692944" cy="421481"/>
            </a:xfrm>
            <a:prstGeom prst="rect">
              <a:avLst/>
            </a:prstGeom>
            <a:noFill/>
            <a:ln>
              <a:noFill/>
            </a:ln>
          </p:spPr>
        </p:pic>
      </p:grpSp>
      <p:sp>
        <p:nvSpPr>
          <p:cNvPr id="23" name="Oval 22">
            <a:extLst>
              <a:ext uri="{FF2B5EF4-FFF2-40B4-BE49-F238E27FC236}">
                <a16:creationId xmlns:a16="http://schemas.microsoft.com/office/drawing/2014/main" id="{477543BB-A703-B09E-3D95-B11CA0A31374}"/>
              </a:ext>
            </a:extLst>
          </p:cNvPr>
          <p:cNvSpPr/>
          <p:nvPr/>
        </p:nvSpPr>
        <p:spPr>
          <a:xfrm>
            <a:off x="2103862" y="2110771"/>
            <a:ext cx="127000" cy="127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cxnSp>
        <p:nvCxnSpPr>
          <p:cNvPr id="25" name="Google Shape;1659;p116">
            <a:extLst>
              <a:ext uri="{FF2B5EF4-FFF2-40B4-BE49-F238E27FC236}">
                <a16:creationId xmlns:a16="http://schemas.microsoft.com/office/drawing/2014/main" id="{6BC9DDC8-29E1-9545-ECBA-87A076CD6535}"/>
              </a:ext>
            </a:extLst>
          </p:cNvPr>
          <p:cNvCxnSpPr>
            <a:cxnSpLocks/>
            <a:stCxn id="10" idx="2"/>
            <a:endCxn id="5" idx="2"/>
          </p:cNvCxnSpPr>
          <p:nvPr/>
        </p:nvCxnSpPr>
        <p:spPr>
          <a:xfrm rot="5400000">
            <a:off x="3810221" y="2319083"/>
            <a:ext cx="12700" cy="3105887"/>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cxnSp>
        <p:nvCxnSpPr>
          <p:cNvPr id="28" name="Google Shape;1659;p116">
            <a:extLst>
              <a:ext uri="{FF2B5EF4-FFF2-40B4-BE49-F238E27FC236}">
                <a16:creationId xmlns:a16="http://schemas.microsoft.com/office/drawing/2014/main" id="{9BA20C92-E85E-1B13-5D59-F1CC44107B04}"/>
              </a:ext>
            </a:extLst>
          </p:cNvPr>
          <p:cNvCxnSpPr>
            <a:cxnSpLocks/>
            <a:stCxn id="14" idx="2"/>
            <a:endCxn id="10" idx="2"/>
          </p:cNvCxnSpPr>
          <p:nvPr/>
        </p:nvCxnSpPr>
        <p:spPr>
          <a:xfrm rot="5400000">
            <a:off x="7019907" y="2215283"/>
            <a:ext cx="12700" cy="3313486"/>
          </a:xfrm>
          <a:prstGeom prst="bentConnector3">
            <a:avLst>
              <a:gd name="adj1" fmla="val 1800000"/>
            </a:avLst>
          </a:prstGeom>
          <a:noFill/>
          <a:ln w="19050" cap="flat" cmpd="sng">
            <a:solidFill>
              <a:schemeClr val="dk1"/>
            </a:solidFill>
            <a:prstDash val="solid"/>
            <a:miter lim="800000"/>
            <a:headEnd type="triangle" w="lg" len="lg"/>
            <a:tailEnd type="triangle" w="lg" len="lg"/>
          </a:ln>
        </p:spPr>
      </p:cxnSp>
      <p:sp>
        <p:nvSpPr>
          <p:cNvPr id="31" name="Oval 30">
            <a:extLst>
              <a:ext uri="{FF2B5EF4-FFF2-40B4-BE49-F238E27FC236}">
                <a16:creationId xmlns:a16="http://schemas.microsoft.com/office/drawing/2014/main" id="{D8860A10-D140-4F06-1A53-9063F680424A}"/>
              </a:ext>
            </a:extLst>
          </p:cNvPr>
          <p:cNvSpPr/>
          <p:nvPr/>
        </p:nvSpPr>
        <p:spPr>
          <a:xfrm>
            <a:off x="8791890" y="1892049"/>
            <a:ext cx="127000" cy="127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2" name="TextBox 41">
            <a:extLst>
              <a:ext uri="{FF2B5EF4-FFF2-40B4-BE49-F238E27FC236}">
                <a16:creationId xmlns:a16="http://schemas.microsoft.com/office/drawing/2014/main" id="{14EF65A4-0BAE-DBBE-7884-FB6BA6660DBA}"/>
              </a:ext>
            </a:extLst>
          </p:cNvPr>
          <p:cNvSpPr txBox="1"/>
          <p:nvPr/>
        </p:nvSpPr>
        <p:spPr>
          <a:xfrm>
            <a:off x="2797991" y="3227575"/>
            <a:ext cx="889000" cy="584775"/>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a:ea typeface="Space Grotesk"/>
                <a:cs typeface="Space Grotesk"/>
                <a:sym typeface="Space Grotesk"/>
              </a:rPr>
              <a:t>Schedule jobs for Jobs API and Actor reminders</a:t>
            </a:r>
          </a:p>
        </p:txBody>
      </p:sp>
      <p:sp>
        <p:nvSpPr>
          <p:cNvPr id="46" name="Google Shape;1612;p116">
            <a:extLst>
              <a:ext uri="{FF2B5EF4-FFF2-40B4-BE49-F238E27FC236}">
                <a16:creationId xmlns:a16="http://schemas.microsoft.com/office/drawing/2014/main" id="{F2DF62E2-7BF9-4F9A-7E59-88824A211ED2}"/>
              </a:ext>
            </a:extLst>
          </p:cNvPr>
          <p:cNvSpPr txBox="1"/>
          <p:nvPr/>
        </p:nvSpPr>
        <p:spPr>
          <a:xfrm>
            <a:off x="771972"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7" name="Google Shape;1612;p116">
            <a:extLst>
              <a:ext uri="{FF2B5EF4-FFF2-40B4-BE49-F238E27FC236}">
                <a16:creationId xmlns:a16="http://schemas.microsoft.com/office/drawing/2014/main" id="{19ACBCB0-0D11-FD0F-19DD-3FF41CC7E8F8}"/>
              </a:ext>
            </a:extLst>
          </p:cNvPr>
          <p:cNvSpPr txBox="1"/>
          <p:nvPr/>
        </p:nvSpPr>
        <p:spPr>
          <a:xfrm>
            <a:off x="3890419"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8" name="Google Shape;1612;p116">
            <a:extLst>
              <a:ext uri="{FF2B5EF4-FFF2-40B4-BE49-F238E27FC236}">
                <a16:creationId xmlns:a16="http://schemas.microsoft.com/office/drawing/2014/main" id="{542B8F4D-4496-E0B1-0823-F7B43A9987AB}"/>
              </a:ext>
            </a:extLst>
          </p:cNvPr>
          <p:cNvSpPr txBox="1"/>
          <p:nvPr/>
        </p:nvSpPr>
        <p:spPr>
          <a:xfrm>
            <a:off x="7202994" y="3391283"/>
            <a:ext cx="1139011" cy="24618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Job scheduler</a:t>
            </a:r>
            <a:endParaRPr sz="1000" b="0" i="0" u="none" strike="noStrike" cap="none" dirty="0">
              <a:solidFill>
                <a:srgbClr val="121C29"/>
              </a:solidFill>
              <a:latin typeface="Space Grotesk"/>
              <a:ea typeface="Space Grotesk"/>
              <a:cs typeface="Space Grotesk"/>
              <a:sym typeface="Space Grotesk"/>
            </a:endParaRPr>
          </a:p>
        </p:txBody>
      </p:sp>
      <p:sp>
        <p:nvSpPr>
          <p:cNvPr id="49" name="Google Shape;1612;p116">
            <a:extLst>
              <a:ext uri="{FF2B5EF4-FFF2-40B4-BE49-F238E27FC236}">
                <a16:creationId xmlns:a16="http://schemas.microsoft.com/office/drawing/2014/main" id="{9C0563B8-5C4B-C008-3E49-3B39F5B0D1C3}"/>
              </a:ext>
            </a:extLst>
          </p:cNvPr>
          <p:cNvSpPr txBox="1"/>
          <p:nvPr/>
        </p:nvSpPr>
        <p:spPr>
          <a:xfrm>
            <a:off x="4684087"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50" name="Google Shape;1612;p116">
            <a:extLst>
              <a:ext uri="{FF2B5EF4-FFF2-40B4-BE49-F238E27FC236}">
                <a16:creationId xmlns:a16="http://schemas.microsoft.com/office/drawing/2014/main" id="{7AC039DE-308B-53AB-FD18-1C0F53BFD1CE}"/>
              </a:ext>
            </a:extLst>
          </p:cNvPr>
          <p:cNvSpPr txBox="1"/>
          <p:nvPr/>
        </p:nvSpPr>
        <p:spPr>
          <a:xfrm>
            <a:off x="7935287" y="4444825"/>
            <a:ext cx="127402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28606238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688">
          <a:extLst>
            <a:ext uri="{FF2B5EF4-FFF2-40B4-BE49-F238E27FC236}">
              <a16:creationId xmlns:a16="http://schemas.microsoft.com/office/drawing/2014/main" id="{EA4067B7-2E5F-5D72-6827-1F60B9E1156E}"/>
            </a:ext>
          </a:extLst>
        </p:cNvPr>
        <p:cNvGrpSpPr/>
        <p:nvPr/>
      </p:nvGrpSpPr>
      <p:grpSpPr>
        <a:xfrm>
          <a:off x="0" y="0"/>
          <a:ext cx="0" cy="0"/>
          <a:chOff x="0" y="0"/>
          <a:chExt cx="0" cy="0"/>
        </a:xfrm>
      </p:grpSpPr>
      <p:cxnSp>
        <p:nvCxnSpPr>
          <p:cNvPr id="1722" name="Google Shape;1667;p116">
            <a:extLst>
              <a:ext uri="{FF2B5EF4-FFF2-40B4-BE49-F238E27FC236}">
                <a16:creationId xmlns:a16="http://schemas.microsoft.com/office/drawing/2014/main" id="{8D8F18A8-E3E1-2956-868C-2F8541DBCA5B}"/>
              </a:ext>
            </a:extLst>
          </p:cNvPr>
          <p:cNvCxnSpPr>
            <a:cxnSpLocks/>
            <a:stCxn id="5" idx="2"/>
            <a:endCxn id="1728" idx="2"/>
          </p:cNvCxnSpPr>
          <p:nvPr/>
        </p:nvCxnSpPr>
        <p:spPr>
          <a:xfrm rot="16200000" flipH="1">
            <a:off x="1784345" y="2063912"/>
            <a:ext cx="2505273" cy="3708725"/>
          </a:xfrm>
          <a:prstGeom prst="bentConnector2">
            <a:avLst/>
          </a:prstGeom>
          <a:noFill/>
          <a:ln w="19050" cap="flat" cmpd="sng">
            <a:solidFill>
              <a:schemeClr val="dk1"/>
            </a:solidFill>
            <a:prstDash val="solid"/>
            <a:miter lim="800000"/>
            <a:headEnd type="triangle" w="lg" len="lg"/>
            <a:tailEnd type="triangle" w="lg" len="lg"/>
          </a:ln>
        </p:spPr>
      </p:cxnSp>
      <p:sp>
        <p:nvSpPr>
          <p:cNvPr id="1673" name="Google Shape;308;p39">
            <a:extLst>
              <a:ext uri="{FF2B5EF4-FFF2-40B4-BE49-F238E27FC236}">
                <a16:creationId xmlns:a16="http://schemas.microsoft.com/office/drawing/2014/main" id="{4C28607D-16C0-E6DC-C134-622CDF3A21CF}"/>
              </a:ext>
            </a:extLst>
          </p:cNvPr>
          <p:cNvSpPr/>
          <p:nvPr/>
        </p:nvSpPr>
        <p:spPr>
          <a:xfrm>
            <a:off x="264994" y="1019264"/>
            <a:ext cx="8908367" cy="5063707"/>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89" name="Google Shape;1689;p117">
            <a:extLst>
              <a:ext uri="{FF2B5EF4-FFF2-40B4-BE49-F238E27FC236}">
                <a16:creationId xmlns:a16="http://schemas.microsoft.com/office/drawing/2014/main" id="{29803028-64D7-74C6-38E9-34223C8DA9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on Kubernetes</a:t>
            </a:r>
            <a:endParaRPr/>
          </a:p>
        </p:txBody>
      </p:sp>
      <p:grpSp>
        <p:nvGrpSpPr>
          <p:cNvPr id="1690" name="Google Shape;1690;p117">
            <a:extLst>
              <a:ext uri="{FF2B5EF4-FFF2-40B4-BE49-F238E27FC236}">
                <a16:creationId xmlns:a16="http://schemas.microsoft.com/office/drawing/2014/main" id="{3FC2F498-4369-F631-F4CB-D802CF3EE1FF}"/>
              </a:ext>
            </a:extLst>
          </p:cNvPr>
          <p:cNvGrpSpPr/>
          <p:nvPr/>
        </p:nvGrpSpPr>
        <p:grpSpPr>
          <a:xfrm>
            <a:off x="4119935" y="3781152"/>
            <a:ext cx="1590000" cy="1620000"/>
            <a:chOff x="3447990" y="2725615"/>
            <a:chExt cx="1855000" cy="1890000"/>
          </a:xfrm>
        </p:grpSpPr>
        <p:pic>
          <p:nvPicPr>
            <p:cNvPr id="1691" name="Google Shape;1691;p117">
              <a:extLst>
                <a:ext uri="{FF2B5EF4-FFF2-40B4-BE49-F238E27FC236}">
                  <a16:creationId xmlns:a16="http://schemas.microsoft.com/office/drawing/2014/main" id="{7324132E-35A7-925D-60BA-F97999C839F1}"/>
                </a:ext>
              </a:extLst>
            </p:cNvPr>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692" name="Google Shape;1692;p117">
              <a:extLst>
                <a:ext uri="{FF2B5EF4-FFF2-40B4-BE49-F238E27FC236}">
                  <a16:creationId xmlns:a16="http://schemas.microsoft.com/office/drawing/2014/main" id="{9F7A7B83-C328-9704-F5F1-4B38E96695AE}"/>
                </a:ext>
              </a:extLst>
            </p:cNvPr>
            <p:cNvSpPr txBox="1"/>
            <p:nvPr/>
          </p:nvSpPr>
          <p:spPr>
            <a:xfrm>
              <a:off x="3596452" y="3302471"/>
              <a:ext cx="1149446" cy="3590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693" name="Google Shape;1693;p117">
            <a:extLst>
              <a:ext uri="{FF2B5EF4-FFF2-40B4-BE49-F238E27FC236}">
                <a16:creationId xmlns:a16="http://schemas.microsoft.com/office/drawing/2014/main" id="{86C3B6E4-7F95-9F75-DB30-833DF5D45F0E}"/>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694" name="Google Shape;1694;p117">
            <a:extLst>
              <a:ext uri="{FF2B5EF4-FFF2-40B4-BE49-F238E27FC236}">
                <a16:creationId xmlns:a16="http://schemas.microsoft.com/office/drawing/2014/main" id="{BB0E22B6-A505-DF45-DC03-8772BEFB4684}"/>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695" name="Google Shape;1695;p117">
            <a:extLst>
              <a:ext uri="{FF2B5EF4-FFF2-40B4-BE49-F238E27FC236}">
                <a16:creationId xmlns:a16="http://schemas.microsoft.com/office/drawing/2014/main" id="{9B8AE895-8518-5B0B-AC1C-E8002FA5D18E}"/>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696" name="Google Shape;1696;p117">
            <a:extLst>
              <a:ext uri="{FF2B5EF4-FFF2-40B4-BE49-F238E27FC236}">
                <a16:creationId xmlns:a16="http://schemas.microsoft.com/office/drawing/2014/main" id="{0467BD91-E3EA-3688-2D28-B5ACF463D8E5}"/>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697" name="Google Shape;1697;p117">
            <a:extLst>
              <a:ext uri="{FF2B5EF4-FFF2-40B4-BE49-F238E27FC236}">
                <a16:creationId xmlns:a16="http://schemas.microsoft.com/office/drawing/2014/main" id="{B5B94721-5B90-5E90-C610-7ED60991DF7B}"/>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698" name="Google Shape;1698;p117">
            <a:extLst>
              <a:ext uri="{FF2B5EF4-FFF2-40B4-BE49-F238E27FC236}">
                <a16:creationId xmlns:a16="http://schemas.microsoft.com/office/drawing/2014/main" id="{5B46A8C0-09B3-885C-FBE5-F407062B6443}"/>
              </a:ext>
            </a:extLst>
          </p:cNvPr>
          <p:cNvCxnSpPr>
            <a:cxnSpLocks/>
            <a:stCxn id="1675" idx="6"/>
            <a:endCxn id="1693" idx="1"/>
          </p:cNvCxnSpPr>
          <p:nvPr/>
        </p:nvCxnSpPr>
        <p:spPr>
          <a:xfrm flipV="1">
            <a:off x="8915645" y="1523862"/>
            <a:ext cx="1612031" cy="222920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0" name="Google Shape;1700;p117">
            <a:extLst>
              <a:ext uri="{FF2B5EF4-FFF2-40B4-BE49-F238E27FC236}">
                <a16:creationId xmlns:a16="http://schemas.microsoft.com/office/drawing/2014/main" id="{CFAE5392-9211-DA2A-1985-02045F5B258C}"/>
              </a:ext>
            </a:extLst>
          </p:cNvPr>
          <p:cNvCxnSpPr>
            <a:cxnSpLocks/>
            <a:stCxn id="1675" idx="6"/>
            <a:endCxn id="1696" idx="1"/>
          </p:cNvCxnSpPr>
          <p:nvPr/>
        </p:nvCxnSpPr>
        <p:spPr>
          <a:xfrm flipV="1">
            <a:off x="8915645" y="2639188"/>
            <a:ext cx="1612031" cy="1113883"/>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1" name="Google Shape;1701;p117">
            <a:extLst>
              <a:ext uri="{FF2B5EF4-FFF2-40B4-BE49-F238E27FC236}">
                <a16:creationId xmlns:a16="http://schemas.microsoft.com/office/drawing/2014/main" id="{C33CE870-B55F-CB0F-FC79-5BE1A594CA30}"/>
              </a:ext>
            </a:extLst>
          </p:cNvPr>
          <p:cNvCxnSpPr>
            <a:cxnSpLocks/>
            <a:stCxn id="1695" idx="1"/>
            <a:endCxn id="1675" idx="6"/>
          </p:cNvCxnSpPr>
          <p:nvPr/>
        </p:nvCxnSpPr>
        <p:spPr>
          <a:xfrm rot="10800000">
            <a:off x="8915646" y="3753072"/>
            <a:ext cx="1612031" cy="1443"/>
          </a:xfrm>
          <a:prstGeom prst="bentConnector3">
            <a:avLst>
              <a:gd name="adj1" fmla="val 50000"/>
            </a:avLst>
          </a:prstGeom>
          <a:noFill/>
          <a:ln w="19050" cap="flat" cmpd="sng">
            <a:solidFill>
              <a:schemeClr val="dk1"/>
            </a:solidFill>
            <a:prstDash val="solid"/>
            <a:miter lim="800000"/>
            <a:headEnd type="triangle" w="lg" len="lg"/>
            <a:tailEnd type="none" w="lg" len="lg"/>
          </a:ln>
        </p:spPr>
      </p:cxnSp>
      <p:cxnSp>
        <p:nvCxnSpPr>
          <p:cNvPr id="1702" name="Google Shape;1702;p117">
            <a:extLst>
              <a:ext uri="{FF2B5EF4-FFF2-40B4-BE49-F238E27FC236}">
                <a16:creationId xmlns:a16="http://schemas.microsoft.com/office/drawing/2014/main" id="{54E26A8B-8B4F-5FEF-43CE-9D7680AD4596}"/>
              </a:ext>
            </a:extLst>
          </p:cNvPr>
          <p:cNvCxnSpPr>
            <a:cxnSpLocks/>
            <a:stCxn id="1675" idx="6"/>
            <a:endCxn id="1697" idx="1"/>
          </p:cNvCxnSpPr>
          <p:nvPr/>
        </p:nvCxnSpPr>
        <p:spPr>
          <a:xfrm>
            <a:off x="8915645" y="3753071"/>
            <a:ext cx="1612031" cy="111676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3" name="Google Shape;1703;p117">
            <a:extLst>
              <a:ext uri="{FF2B5EF4-FFF2-40B4-BE49-F238E27FC236}">
                <a16:creationId xmlns:a16="http://schemas.microsoft.com/office/drawing/2014/main" id="{A5945F5D-2C45-4DB6-E79E-7C15AC041033}"/>
              </a:ext>
            </a:extLst>
          </p:cNvPr>
          <p:cNvCxnSpPr>
            <a:cxnSpLocks/>
            <a:stCxn id="1675" idx="6"/>
            <a:endCxn id="1694" idx="1"/>
          </p:cNvCxnSpPr>
          <p:nvPr/>
        </p:nvCxnSpPr>
        <p:spPr>
          <a:xfrm>
            <a:off x="8915645" y="3753071"/>
            <a:ext cx="1612031" cy="2232094"/>
          </a:xfrm>
          <a:prstGeom prst="bentConnector3">
            <a:avLst>
              <a:gd name="adj1" fmla="val 50000"/>
            </a:avLst>
          </a:prstGeom>
          <a:noFill/>
          <a:ln w="19050" cap="flat" cmpd="sng">
            <a:solidFill>
              <a:schemeClr val="dk1"/>
            </a:solidFill>
            <a:prstDash val="solid"/>
            <a:miter lim="800000"/>
            <a:headEnd type="none" w="lg" len="lg"/>
            <a:tailEnd type="triangle" w="lg" len="lg"/>
          </a:ln>
        </p:spPr>
      </p:cxnSp>
      <p:grpSp>
        <p:nvGrpSpPr>
          <p:cNvPr id="54" name="Group 53">
            <a:extLst>
              <a:ext uri="{FF2B5EF4-FFF2-40B4-BE49-F238E27FC236}">
                <a16:creationId xmlns:a16="http://schemas.microsoft.com/office/drawing/2014/main" id="{6CE3EF7C-21F2-2454-3D88-881E22C3E315}"/>
              </a:ext>
            </a:extLst>
          </p:cNvPr>
          <p:cNvGrpSpPr/>
          <p:nvPr/>
        </p:nvGrpSpPr>
        <p:grpSpPr>
          <a:xfrm>
            <a:off x="3955496" y="3369800"/>
            <a:ext cx="1898191" cy="2284070"/>
            <a:chOff x="456725" y="1101286"/>
            <a:chExt cx="1898191" cy="2128426"/>
          </a:xfrm>
        </p:grpSpPr>
        <p:sp>
          <p:nvSpPr>
            <p:cNvPr id="55" name="Google Shape;1590;p116">
              <a:extLst>
                <a:ext uri="{FF2B5EF4-FFF2-40B4-BE49-F238E27FC236}">
                  <a16:creationId xmlns:a16="http://schemas.microsoft.com/office/drawing/2014/main" id="{DE2C4685-8694-771F-F658-F2B9DE58726E}"/>
                </a:ext>
              </a:extLst>
            </p:cNvPr>
            <p:cNvSpPr/>
            <p:nvPr/>
          </p:nvSpPr>
          <p:spPr>
            <a:xfrm>
              <a:off x="456725" y="1272095"/>
              <a:ext cx="1898191" cy="195761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6" name="Google Shape;1591;p116">
              <a:extLst>
                <a:ext uri="{FF2B5EF4-FFF2-40B4-BE49-F238E27FC236}">
                  <a16:creationId xmlns:a16="http://schemas.microsoft.com/office/drawing/2014/main" id="{95CA3AC8-8A99-CE26-8D10-04C429B5B7AE}"/>
                </a:ext>
              </a:extLst>
            </p:cNvPr>
            <p:cNvGrpSpPr/>
            <p:nvPr/>
          </p:nvGrpSpPr>
          <p:grpSpPr>
            <a:xfrm>
              <a:off x="595172" y="1101286"/>
              <a:ext cx="700966" cy="343603"/>
              <a:chOff x="8674759" y="927737"/>
              <a:chExt cx="2944846" cy="343603"/>
            </a:xfrm>
          </p:grpSpPr>
          <p:sp>
            <p:nvSpPr>
              <p:cNvPr id="57" name="Google Shape;1592;p116">
                <a:extLst>
                  <a:ext uri="{FF2B5EF4-FFF2-40B4-BE49-F238E27FC236}">
                    <a16:creationId xmlns:a16="http://schemas.microsoft.com/office/drawing/2014/main" id="{A5F71FF4-6AF7-393D-0EF2-78C20AC27A20}"/>
                  </a:ext>
                </a:extLst>
              </p:cNvPr>
              <p:cNvSpPr/>
              <p:nvPr/>
            </p:nvSpPr>
            <p:spPr>
              <a:xfrm>
                <a:off x="8674759" y="927737"/>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8" name="Google Shape;1593;p116">
                <a:extLst>
                  <a:ext uri="{FF2B5EF4-FFF2-40B4-BE49-F238E27FC236}">
                    <a16:creationId xmlns:a16="http://schemas.microsoft.com/office/drawing/2014/main" id="{2B03ACEF-C5F6-CC78-42F9-AD8F36B9B14C}"/>
                  </a:ext>
                </a:extLst>
              </p:cNvPr>
              <p:cNvSpPr txBox="1"/>
              <p:nvPr/>
            </p:nvSpPr>
            <p:spPr>
              <a:xfrm>
                <a:off x="8708767" y="948986"/>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7" name="Google Shape;1602;p116">
            <a:extLst>
              <a:ext uri="{FF2B5EF4-FFF2-40B4-BE49-F238E27FC236}">
                <a16:creationId xmlns:a16="http://schemas.microsoft.com/office/drawing/2014/main" id="{38AAC94B-DAEA-6F23-389D-9C03FB45E525}"/>
              </a:ext>
            </a:extLst>
          </p:cNvPr>
          <p:cNvGrpSpPr/>
          <p:nvPr/>
        </p:nvGrpSpPr>
        <p:grpSpPr>
          <a:xfrm>
            <a:off x="5624778" y="1674931"/>
            <a:ext cx="990000" cy="990000"/>
            <a:chOff x="1255662" y="2245241"/>
            <a:chExt cx="1440000" cy="1440000"/>
          </a:xfrm>
        </p:grpSpPr>
        <p:grpSp>
          <p:nvGrpSpPr>
            <p:cNvPr id="8" name="Google Shape;1603;p116">
              <a:extLst>
                <a:ext uri="{FF2B5EF4-FFF2-40B4-BE49-F238E27FC236}">
                  <a16:creationId xmlns:a16="http://schemas.microsoft.com/office/drawing/2014/main" id="{78D2B62A-72FA-1601-684C-BC5DACFE37EC}"/>
                </a:ext>
              </a:extLst>
            </p:cNvPr>
            <p:cNvGrpSpPr/>
            <p:nvPr/>
          </p:nvGrpSpPr>
          <p:grpSpPr>
            <a:xfrm>
              <a:off x="1255662" y="2245241"/>
              <a:ext cx="1440000" cy="1440000"/>
              <a:chOff x="1180035" y="4789061"/>
              <a:chExt cx="1440000" cy="1440000"/>
            </a:xfrm>
          </p:grpSpPr>
          <p:pic>
            <p:nvPicPr>
              <p:cNvPr id="10" name="Google Shape;1604;p116">
                <a:extLst>
                  <a:ext uri="{FF2B5EF4-FFF2-40B4-BE49-F238E27FC236}">
                    <a16:creationId xmlns:a16="http://schemas.microsoft.com/office/drawing/2014/main" id="{A161A016-1619-4077-87B8-4D2779511498}"/>
                  </a:ext>
                </a:extLst>
              </p:cNvPr>
              <p:cNvPicPr preferRelativeResize="0"/>
              <p:nvPr/>
            </p:nvPicPr>
            <p:blipFill rotWithShape="1">
              <a:blip r:embed="rId9">
                <a:alphaModFix/>
              </a:blip>
              <a:srcRect/>
              <a:stretch/>
            </p:blipFill>
            <p:spPr>
              <a:xfrm>
                <a:off x="1180035" y="4789061"/>
                <a:ext cx="1440000" cy="1440000"/>
              </a:xfrm>
              <a:prstGeom prst="rect">
                <a:avLst/>
              </a:prstGeom>
              <a:noFill/>
              <a:ln>
                <a:noFill/>
              </a:ln>
            </p:spPr>
          </p:pic>
          <p:sp>
            <p:nvSpPr>
              <p:cNvPr id="11" name="Google Shape;1605;p116">
                <a:extLst>
                  <a:ext uri="{FF2B5EF4-FFF2-40B4-BE49-F238E27FC236}">
                    <a16:creationId xmlns:a16="http://schemas.microsoft.com/office/drawing/2014/main" id="{1B5D0A8C-0CC0-0F93-EE25-B8123ECBA64B}"/>
                  </a:ext>
                </a:extLst>
              </p:cNvPr>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9" name="Google Shape;1606;p116">
              <a:extLst>
                <a:ext uri="{FF2B5EF4-FFF2-40B4-BE49-F238E27FC236}">
                  <a16:creationId xmlns:a16="http://schemas.microsoft.com/office/drawing/2014/main" id="{B8F5CFA3-2752-92AA-5C27-A639EAAC8D64}"/>
                </a:ext>
              </a:extLst>
            </p:cNvPr>
            <p:cNvPicPr preferRelativeResize="0"/>
            <p:nvPr/>
          </p:nvPicPr>
          <p:blipFill rotWithShape="1">
            <a:blip r:embed="rId10">
              <a:alphaModFix/>
            </a:blip>
            <a:srcRect/>
            <a:stretch/>
          </p:blipFill>
          <p:spPr>
            <a:xfrm>
              <a:off x="1513700" y="2522349"/>
              <a:ext cx="923924" cy="561975"/>
            </a:xfrm>
            <a:prstGeom prst="rect">
              <a:avLst/>
            </a:prstGeom>
            <a:noFill/>
            <a:ln>
              <a:noFill/>
            </a:ln>
          </p:spPr>
        </p:pic>
      </p:grpSp>
      <p:grpSp>
        <p:nvGrpSpPr>
          <p:cNvPr id="12" name="Google Shape;1597;p116">
            <a:extLst>
              <a:ext uri="{FF2B5EF4-FFF2-40B4-BE49-F238E27FC236}">
                <a16:creationId xmlns:a16="http://schemas.microsoft.com/office/drawing/2014/main" id="{B0260311-4BBD-0D02-5466-C9636AD9FA53}"/>
              </a:ext>
            </a:extLst>
          </p:cNvPr>
          <p:cNvGrpSpPr/>
          <p:nvPr/>
        </p:nvGrpSpPr>
        <p:grpSpPr>
          <a:xfrm>
            <a:off x="2762603" y="1675639"/>
            <a:ext cx="990000" cy="990000"/>
            <a:chOff x="1255662" y="2316177"/>
            <a:chExt cx="1440000" cy="1440000"/>
          </a:xfrm>
        </p:grpSpPr>
        <p:grpSp>
          <p:nvGrpSpPr>
            <p:cNvPr id="13" name="Google Shape;1598;p116">
              <a:extLst>
                <a:ext uri="{FF2B5EF4-FFF2-40B4-BE49-F238E27FC236}">
                  <a16:creationId xmlns:a16="http://schemas.microsoft.com/office/drawing/2014/main" id="{1230AA06-75FE-3C90-A1F6-B8B6ABD426E7}"/>
                </a:ext>
              </a:extLst>
            </p:cNvPr>
            <p:cNvGrpSpPr/>
            <p:nvPr/>
          </p:nvGrpSpPr>
          <p:grpSpPr>
            <a:xfrm>
              <a:off x="1255662" y="2316177"/>
              <a:ext cx="1440000" cy="1440000"/>
              <a:chOff x="1180035" y="4859997"/>
              <a:chExt cx="1440000" cy="1440000"/>
            </a:xfrm>
          </p:grpSpPr>
          <p:pic>
            <p:nvPicPr>
              <p:cNvPr id="15" name="Google Shape;1599;p116">
                <a:extLst>
                  <a:ext uri="{FF2B5EF4-FFF2-40B4-BE49-F238E27FC236}">
                    <a16:creationId xmlns:a16="http://schemas.microsoft.com/office/drawing/2014/main" id="{FA033C2D-6848-C851-A2A4-4CE26EE01C2C}"/>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6" name="Google Shape;1600;p116">
                <a:extLst>
                  <a:ext uri="{FF2B5EF4-FFF2-40B4-BE49-F238E27FC236}">
                    <a16:creationId xmlns:a16="http://schemas.microsoft.com/office/drawing/2014/main" id="{478538DD-E495-DE68-CF0D-FA3D7A8F185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injector</a:t>
                </a:r>
                <a:endParaRPr sz="1000" b="0" i="0" u="none" strike="noStrike" cap="none" dirty="0">
                  <a:solidFill>
                    <a:srgbClr val="121C29"/>
                  </a:solidFill>
                  <a:latin typeface="Space Grotesk"/>
                  <a:ea typeface="Space Grotesk"/>
                  <a:cs typeface="Space Grotesk"/>
                  <a:sym typeface="Space Grotesk"/>
                </a:endParaRPr>
              </a:p>
            </p:txBody>
          </p:sp>
        </p:grpSp>
        <p:pic>
          <p:nvPicPr>
            <p:cNvPr id="14" name="Google Shape;1601;p116">
              <a:extLst>
                <a:ext uri="{FF2B5EF4-FFF2-40B4-BE49-F238E27FC236}">
                  <a16:creationId xmlns:a16="http://schemas.microsoft.com/office/drawing/2014/main" id="{C5A7E097-39CB-6E0B-F5B1-3A18F906D104}"/>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7" name="Google Shape;1597;p116">
            <a:extLst>
              <a:ext uri="{FF2B5EF4-FFF2-40B4-BE49-F238E27FC236}">
                <a16:creationId xmlns:a16="http://schemas.microsoft.com/office/drawing/2014/main" id="{7019A00F-562E-E735-AF61-A27C886D16F4}"/>
              </a:ext>
            </a:extLst>
          </p:cNvPr>
          <p:cNvGrpSpPr/>
          <p:nvPr/>
        </p:nvGrpSpPr>
        <p:grpSpPr>
          <a:xfrm>
            <a:off x="7713797" y="1681089"/>
            <a:ext cx="990000" cy="990000"/>
            <a:chOff x="1255662" y="2316177"/>
            <a:chExt cx="1440000" cy="1440000"/>
          </a:xfrm>
        </p:grpSpPr>
        <p:grpSp>
          <p:nvGrpSpPr>
            <p:cNvPr id="18" name="Google Shape;1598;p116">
              <a:extLst>
                <a:ext uri="{FF2B5EF4-FFF2-40B4-BE49-F238E27FC236}">
                  <a16:creationId xmlns:a16="http://schemas.microsoft.com/office/drawing/2014/main" id="{EEF9B758-5384-6E42-D645-C631D0A64674}"/>
                </a:ext>
              </a:extLst>
            </p:cNvPr>
            <p:cNvGrpSpPr/>
            <p:nvPr/>
          </p:nvGrpSpPr>
          <p:grpSpPr>
            <a:xfrm>
              <a:off x="1255662" y="2316177"/>
              <a:ext cx="1440000" cy="1440000"/>
              <a:chOff x="1180035" y="4859997"/>
              <a:chExt cx="1440000" cy="1440000"/>
            </a:xfrm>
          </p:grpSpPr>
          <p:pic>
            <p:nvPicPr>
              <p:cNvPr id="20" name="Google Shape;1599;p116">
                <a:extLst>
                  <a:ext uri="{FF2B5EF4-FFF2-40B4-BE49-F238E27FC236}">
                    <a16:creationId xmlns:a16="http://schemas.microsoft.com/office/drawing/2014/main" id="{401D3B27-6FEB-8EDB-05D9-43B3589A3CF7}"/>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21" name="Google Shape;1600;p116">
                <a:extLst>
                  <a:ext uri="{FF2B5EF4-FFF2-40B4-BE49-F238E27FC236}">
                    <a16:creationId xmlns:a16="http://schemas.microsoft.com/office/drawing/2014/main" id="{076FE7D5-12EF-BFB4-F821-DE00BF031261}"/>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operator</a:t>
                </a:r>
                <a:endParaRPr sz="1000" b="0" i="0" u="none" strike="noStrike" cap="none" dirty="0">
                  <a:solidFill>
                    <a:srgbClr val="121C29"/>
                  </a:solidFill>
                  <a:latin typeface="Space Grotesk"/>
                  <a:ea typeface="Space Grotesk"/>
                  <a:cs typeface="Space Grotesk"/>
                  <a:sym typeface="Space Grotesk"/>
                </a:endParaRPr>
              </a:p>
            </p:txBody>
          </p:sp>
        </p:grpSp>
        <p:pic>
          <p:nvPicPr>
            <p:cNvPr id="19" name="Google Shape;1601;p116">
              <a:extLst>
                <a:ext uri="{FF2B5EF4-FFF2-40B4-BE49-F238E27FC236}">
                  <a16:creationId xmlns:a16="http://schemas.microsoft.com/office/drawing/2014/main" id="{96E62613-4886-FE52-B913-EDC6541236A0}"/>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39" name="Group 38">
            <a:extLst>
              <a:ext uri="{FF2B5EF4-FFF2-40B4-BE49-F238E27FC236}">
                <a16:creationId xmlns:a16="http://schemas.microsoft.com/office/drawing/2014/main" id="{410D60AD-0C49-9119-D173-BB09982A2E23}"/>
              </a:ext>
            </a:extLst>
          </p:cNvPr>
          <p:cNvGrpSpPr/>
          <p:nvPr/>
        </p:nvGrpSpPr>
        <p:grpSpPr>
          <a:xfrm>
            <a:off x="2673297" y="1159321"/>
            <a:ext cx="1898191" cy="1757167"/>
            <a:chOff x="456725" y="1036368"/>
            <a:chExt cx="1898191" cy="1757167"/>
          </a:xfrm>
        </p:grpSpPr>
        <p:sp>
          <p:nvSpPr>
            <p:cNvPr id="40" name="Google Shape;1590;p116">
              <a:extLst>
                <a:ext uri="{FF2B5EF4-FFF2-40B4-BE49-F238E27FC236}">
                  <a16:creationId xmlns:a16="http://schemas.microsoft.com/office/drawing/2014/main" id="{1691F48F-38D3-5C48-6A16-D5B246233907}"/>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1" name="Google Shape;1591;p116">
              <a:extLst>
                <a:ext uri="{FF2B5EF4-FFF2-40B4-BE49-F238E27FC236}">
                  <a16:creationId xmlns:a16="http://schemas.microsoft.com/office/drawing/2014/main" id="{5E6FC816-4EB3-5E03-D58E-5AEF1C31F49D}"/>
                </a:ext>
              </a:extLst>
            </p:cNvPr>
            <p:cNvGrpSpPr/>
            <p:nvPr/>
          </p:nvGrpSpPr>
          <p:grpSpPr>
            <a:xfrm>
              <a:off x="625651" y="1036368"/>
              <a:ext cx="700966" cy="343603"/>
              <a:chOff x="8802806" y="862819"/>
              <a:chExt cx="2944846" cy="343603"/>
            </a:xfrm>
          </p:grpSpPr>
          <p:sp>
            <p:nvSpPr>
              <p:cNvPr id="42" name="Google Shape;1592;p116">
                <a:extLst>
                  <a:ext uri="{FF2B5EF4-FFF2-40B4-BE49-F238E27FC236}">
                    <a16:creationId xmlns:a16="http://schemas.microsoft.com/office/drawing/2014/main" id="{D7A00F67-42DF-BB02-89D6-24029EE2F7A3}"/>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 name="Google Shape;1593;p116">
                <a:extLst>
                  <a:ext uri="{FF2B5EF4-FFF2-40B4-BE49-F238E27FC236}">
                    <a16:creationId xmlns:a16="http://schemas.microsoft.com/office/drawing/2014/main" id="{C83570B0-579E-CD67-0DCF-B2248E05DED9}"/>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4" name="Group 43">
            <a:extLst>
              <a:ext uri="{FF2B5EF4-FFF2-40B4-BE49-F238E27FC236}">
                <a16:creationId xmlns:a16="http://schemas.microsoft.com/office/drawing/2014/main" id="{91CB19B5-72C6-3E29-17C2-7B506C878ED3}"/>
              </a:ext>
            </a:extLst>
          </p:cNvPr>
          <p:cNvGrpSpPr/>
          <p:nvPr/>
        </p:nvGrpSpPr>
        <p:grpSpPr>
          <a:xfrm>
            <a:off x="4754886" y="1159321"/>
            <a:ext cx="1898191" cy="1757167"/>
            <a:chOff x="456725" y="1036368"/>
            <a:chExt cx="1898191" cy="1757167"/>
          </a:xfrm>
        </p:grpSpPr>
        <p:sp>
          <p:nvSpPr>
            <p:cNvPr id="45" name="Google Shape;1590;p116">
              <a:extLst>
                <a:ext uri="{FF2B5EF4-FFF2-40B4-BE49-F238E27FC236}">
                  <a16:creationId xmlns:a16="http://schemas.microsoft.com/office/drawing/2014/main" id="{AF9D7DF5-F92B-89E1-0372-62D87245EFD7}"/>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6" name="Google Shape;1591;p116">
              <a:extLst>
                <a:ext uri="{FF2B5EF4-FFF2-40B4-BE49-F238E27FC236}">
                  <a16:creationId xmlns:a16="http://schemas.microsoft.com/office/drawing/2014/main" id="{FB1C5C4A-2E58-67BD-A38A-21480E81F4DE}"/>
                </a:ext>
              </a:extLst>
            </p:cNvPr>
            <p:cNvGrpSpPr/>
            <p:nvPr/>
          </p:nvGrpSpPr>
          <p:grpSpPr>
            <a:xfrm>
              <a:off x="625651" y="1036368"/>
              <a:ext cx="700966" cy="343603"/>
              <a:chOff x="8802806" y="862819"/>
              <a:chExt cx="2944846" cy="343603"/>
            </a:xfrm>
          </p:grpSpPr>
          <p:sp>
            <p:nvSpPr>
              <p:cNvPr id="47" name="Google Shape;1592;p116">
                <a:extLst>
                  <a:ext uri="{FF2B5EF4-FFF2-40B4-BE49-F238E27FC236}">
                    <a16:creationId xmlns:a16="http://schemas.microsoft.com/office/drawing/2014/main" id="{F2EB392C-CB47-09E9-8E72-DDDBD92D2907}"/>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8" name="Google Shape;1593;p116">
                <a:extLst>
                  <a:ext uri="{FF2B5EF4-FFF2-40B4-BE49-F238E27FC236}">
                    <a16:creationId xmlns:a16="http://schemas.microsoft.com/office/drawing/2014/main" id="{08A0E815-3625-4E81-48C8-F2D57940F20E}"/>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9" name="Group 48">
            <a:extLst>
              <a:ext uri="{FF2B5EF4-FFF2-40B4-BE49-F238E27FC236}">
                <a16:creationId xmlns:a16="http://schemas.microsoft.com/office/drawing/2014/main" id="{40359AA8-2155-D951-7A04-BF2DC324B214}"/>
              </a:ext>
            </a:extLst>
          </p:cNvPr>
          <p:cNvGrpSpPr/>
          <p:nvPr/>
        </p:nvGrpSpPr>
        <p:grpSpPr>
          <a:xfrm>
            <a:off x="6836476" y="1159321"/>
            <a:ext cx="1898191" cy="1757167"/>
            <a:chOff x="456725" y="1036368"/>
            <a:chExt cx="1898191" cy="1757167"/>
          </a:xfrm>
        </p:grpSpPr>
        <p:sp>
          <p:nvSpPr>
            <p:cNvPr id="50" name="Google Shape;1590;p116">
              <a:extLst>
                <a:ext uri="{FF2B5EF4-FFF2-40B4-BE49-F238E27FC236}">
                  <a16:creationId xmlns:a16="http://schemas.microsoft.com/office/drawing/2014/main" id="{861C75D7-06A5-7868-F013-9A4E71CB8C4A}"/>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1" name="Google Shape;1591;p116">
              <a:extLst>
                <a:ext uri="{FF2B5EF4-FFF2-40B4-BE49-F238E27FC236}">
                  <a16:creationId xmlns:a16="http://schemas.microsoft.com/office/drawing/2014/main" id="{C429B8E8-6BE9-6E05-B42E-5D26CB5715BF}"/>
                </a:ext>
              </a:extLst>
            </p:cNvPr>
            <p:cNvGrpSpPr/>
            <p:nvPr/>
          </p:nvGrpSpPr>
          <p:grpSpPr>
            <a:xfrm>
              <a:off x="625651" y="1036368"/>
              <a:ext cx="700966" cy="343603"/>
              <a:chOff x="8802806" y="862819"/>
              <a:chExt cx="2944846" cy="343603"/>
            </a:xfrm>
          </p:grpSpPr>
          <p:sp>
            <p:nvSpPr>
              <p:cNvPr id="52" name="Google Shape;1592;p116">
                <a:extLst>
                  <a:ext uri="{FF2B5EF4-FFF2-40B4-BE49-F238E27FC236}">
                    <a16:creationId xmlns:a16="http://schemas.microsoft.com/office/drawing/2014/main" id="{46F965EF-F4EA-A588-64C4-DDFB95D436E6}"/>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3" name="Google Shape;1593;p116">
                <a:extLst>
                  <a:ext uri="{FF2B5EF4-FFF2-40B4-BE49-F238E27FC236}">
                    <a16:creationId xmlns:a16="http://schemas.microsoft.com/office/drawing/2014/main" id="{C5918158-8B2B-A80E-7F98-E5AE8D17FC4B}"/>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59" name="Google Shape;1600;p116">
            <a:extLst>
              <a:ext uri="{FF2B5EF4-FFF2-40B4-BE49-F238E27FC236}">
                <a16:creationId xmlns:a16="http://schemas.microsoft.com/office/drawing/2014/main" id="{28CBB6E8-C3E4-B188-C463-FFB8505D9BE0}"/>
              </a:ext>
            </a:extLst>
          </p:cNvPr>
          <p:cNvSpPr txBox="1"/>
          <p:nvPr/>
        </p:nvSpPr>
        <p:spPr>
          <a:xfrm>
            <a:off x="3698798" y="1868852"/>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Dapr runtime injector</a:t>
            </a:r>
            <a:endParaRPr sz="1000" i="0" u="none" strike="noStrike" cap="none" dirty="0">
              <a:solidFill>
                <a:srgbClr val="121C29"/>
              </a:solidFill>
              <a:latin typeface="Space Grotesk"/>
              <a:ea typeface="Space Grotesk"/>
              <a:cs typeface="Space Grotesk"/>
              <a:sym typeface="Space Grotesk"/>
            </a:endParaRPr>
          </a:p>
        </p:txBody>
      </p:sp>
      <p:sp>
        <p:nvSpPr>
          <p:cNvPr id="60" name="Google Shape;1600;p116">
            <a:extLst>
              <a:ext uri="{FF2B5EF4-FFF2-40B4-BE49-F238E27FC236}">
                <a16:creationId xmlns:a16="http://schemas.microsoft.com/office/drawing/2014/main" id="{66573CB6-C6C6-7046-7C7F-3B0B6AA76A9A}"/>
              </a:ext>
            </a:extLst>
          </p:cNvPr>
          <p:cNvSpPr txBox="1"/>
          <p:nvPr/>
        </p:nvSpPr>
        <p:spPr>
          <a:xfrm>
            <a:off x="4825905" y="1871598"/>
            <a:ext cx="899706"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Cert authority and identity</a:t>
            </a:r>
            <a:endParaRPr sz="1000" i="0" u="none" strike="noStrike" cap="none" dirty="0">
              <a:solidFill>
                <a:srgbClr val="121C29"/>
              </a:solidFill>
              <a:latin typeface="Space Grotesk"/>
              <a:ea typeface="Space Grotesk"/>
              <a:cs typeface="Space Grotesk"/>
              <a:sym typeface="Space Grotesk"/>
            </a:endParaRPr>
          </a:p>
        </p:txBody>
      </p:sp>
      <p:sp>
        <p:nvSpPr>
          <p:cNvPr id="61" name="Google Shape;1600;p116">
            <a:extLst>
              <a:ext uri="{FF2B5EF4-FFF2-40B4-BE49-F238E27FC236}">
                <a16:creationId xmlns:a16="http://schemas.microsoft.com/office/drawing/2014/main" id="{80A16F17-87E7-5008-977B-90F76964B7A2}"/>
              </a:ext>
            </a:extLst>
          </p:cNvPr>
          <p:cNvSpPr txBox="1"/>
          <p:nvPr/>
        </p:nvSpPr>
        <p:spPr>
          <a:xfrm>
            <a:off x="6892962" y="1863739"/>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Manage component changes</a:t>
            </a:r>
            <a:endParaRPr sz="1000" i="0" u="none" strike="noStrike" cap="none" dirty="0">
              <a:solidFill>
                <a:srgbClr val="121C29"/>
              </a:solidFill>
              <a:latin typeface="Space Grotesk"/>
              <a:ea typeface="Space Grotesk"/>
              <a:cs typeface="Space Grotesk"/>
              <a:sym typeface="Space Grotesk"/>
            </a:endParaRPr>
          </a:p>
        </p:txBody>
      </p:sp>
      <p:cxnSp>
        <p:nvCxnSpPr>
          <p:cNvPr id="62" name="Google Shape;1667;p116">
            <a:extLst>
              <a:ext uri="{FF2B5EF4-FFF2-40B4-BE49-F238E27FC236}">
                <a16:creationId xmlns:a16="http://schemas.microsoft.com/office/drawing/2014/main" id="{2BFC58A7-C5B4-7D02-DA09-AC2F6A18175A}"/>
              </a:ext>
            </a:extLst>
          </p:cNvPr>
          <p:cNvCxnSpPr>
            <a:cxnSpLocks/>
            <a:endCxn id="1682" idx="4"/>
          </p:cNvCxnSpPr>
          <p:nvPr/>
        </p:nvCxnSpPr>
        <p:spPr>
          <a:xfrm rot="10800000">
            <a:off x="5268991" y="5403016"/>
            <a:ext cx="4454942" cy="394689"/>
          </a:xfrm>
          <a:prstGeom prst="bentConnector2">
            <a:avLst/>
          </a:prstGeom>
          <a:noFill/>
          <a:ln w="19050" cap="flat" cmpd="sng">
            <a:solidFill>
              <a:schemeClr val="dk1"/>
            </a:solidFill>
            <a:prstDash val="solid"/>
            <a:miter lim="800000"/>
            <a:headEnd type="triangle" w="lg" len="lg"/>
            <a:tailEnd type="triangle" w="lg" len="lg"/>
          </a:ln>
        </p:spPr>
      </p:cxnSp>
      <p:grpSp>
        <p:nvGrpSpPr>
          <p:cNvPr id="1672" name="Group 1671">
            <a:extLst>
              <a:ext uri="{FF2B5EF4-FFF2-40B4-BE49-F238E27FC236}">
                <a16:creationId xmlns:a16="http://schemas.microsoft.com/office/drawing/2014/main" id="{64EA9755-411F-5553-F833-45EFC987BBC5}"/>
              </a:ext>
            </a:extLst>
          </p:cNvPr>
          <p:cNvGrpSpPr/>
          <p:nvPr/>
        </p:nvGrpSpPr>
        <p:grpSpPr>
          <a:xfrm>
            <a:off x="264994" y="5874264"/>
            <a:ext cx="8908367" cy="882991"/>
            <a:chOff x="264994" y="5778469"/>
            <a:chExt cx="8908367" cy="882991"/>
          </a:xfrm>
        </p:grpSpPr>
        <p:sp>
          <p:nvSpPr>
            <p:cNvPr id="63" name="Google Shape;308;p39">
              <a:extLst>
                <a:ext uri="{FF2B5EF4-FFF2-40B4-BE49-F238E27FC236}">
                  <a16:creationId xmlns:a16="http://schemas.microsoft.com/office/drawing/2014/main" id="{4F98196F-F05D-A324-37B9-51D7601FA327}"/>
                </a:ext>
              </a:extLst>
            </p:cNvPr>
            <p:cNvSpPr/>
            <p:nvPr/>
          </p:nvSpPr>
          <p:spPr>
            <a:xfrm>
              <a:off x="264994" y="5987176"/>
              <a:ext cx="8908367" cy="674284"/>
            </a:xfrm>
            <a:prstGeom prst="roundRect">
              <a:avLst>
                <a:gd name="adj" fmla="val 16667"/>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64" name="Google Shape;328;p39">
              <a:extLst>
                <a:ext uri="{FF2B5EF4-FFF2-40B4-BE49-F238E27FC236}">
                  <a16:creationId xmlns:a16="http://schemas.microsoft.com/office/drawing/2014/main" id="{D9E5A4BC-D604-DB2E-ECB2-AB779DE67DAF}"/>
                </a:ext>
              </a:extLst>
            </p:cNvPr>
            <p:cNvGrpSpPr/>
            <p:nvPr/>
          </p:nvGrpSpPr>
          <p:grpSpPr>
            <a:xfrm>
              <a:off x="4900607" y="5778469"/>
              <a:ext cx="4050316" cy="343603"/>
              <a:chOff x="10264809" y="862819"/>
              <a:chExt cx="2944846" cy="343603"/>
            </a:xfrm>
          </p:grpSpPr>
          <p:sp>
            <p:nvSpPr>
              <p:cNvPr id="1665" name="Google Shape;329;p39">
                <a:extLst>
                  <a:ext uri="{FF2B5EF4-FFF2-40B4-BE49-F238E27FC236}">
                    <a16:creationId xmlns:a16="http://schemas.microsoft.com/office/drawing/2014/main" id="{3F709BF2-6E74-4078-CAF7-C11F1991E26A}"/>
                  </a:ext>
                </a:extLst>
              </p:cNvPr>
              <p:cNvSpPr/>
              <p:nvPr/>
            </p:nvSpPr>
            <p:spPr>
              <a:xfrm>
                <a:off x="10264809" y="862819"/>
                <a:ext cx="294484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66" name="Google Shape;330;p39">
                <a:extLst>
                  <a:ext uri="{FF2B5EF4-FFF2-40B4-BE49-F238E27FC236}">
                    <a16:creationId xmlns:a16="http://schemas.microsoft.com/office/drawing/2014/main" id="{61C70B49-9D41-E3B8-8469-DF3E267D96EF}"/>
                  </a:ext>
                </a:extLst>
              </p:cNvPr>
              <p:cNvSpPr txBox="1"/>
              <p:nvPr/>
            </p:nvSpPr>
            <p:spPr>
              <a:xfrm>
                <a:off x="10298817"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1667" name="Google Shape;331;p39">
              <a:extLst>
                <a:ext uri="{FF2B5EF4-FFF2-40B4-BE49-F238E27FC236}">
                  <a16:creationId xmlns:a16="http://schemas.microsoft.com/office/drawing/2014/main" id="{1F28B168-C906-BFEC-1544-F2EC6E16AD50}"/>
                </a:ext>
              </a:extLst>
            </p:cNvPr>
            <p:cNvPicPr preferRelativeResize="0"/>
            <p:nvPr/>
          </p:nvPicPr>
          <p:blipFill rotWithShape="1">
            <a:blip r:embed="rId11">
              <a:alphaModFix/>
            </a:blip>
            <a:srcRect/>
            <a:stretch/>
          </p:blipFill>
          <p:spPr>
            <a:xfrm>
              <a:off x="2197936" y="6228814"/>
              <a:ext cx="535443" cy="319606"/>
            </a:xfrm>
            <a:prstGeom prst="rect">
              <a:avLst/>
            </a:prstGeom>
            <a:noFill/>
            <a:ln>
              <a:noFill/>
            </a:ln>
          </p:spPr>
        </p:pic>
        <p:pic>
          <p:nvPicPr>
            <p:cNvPr id="1668" name="Google Shape;332;p39">
              <a:extLst>
                <a:ext uri="{FF2B5EF4-FFF2-40B4-BE49-F238E27FC236}">
                  <a16:creationId xmlns:a16="http://schemas.microsoft.com/office/drawing/2014/main" id="{A33BA533-95B1-469B-582F-0397C5995201}"/>
                </a:ext>
              </a:extLst>
            </p:cNvPr>
            <p:cNvPicPr preferRelativeResize="0"/>
            <p:nvPr/>
          </p:nvPicPr>
          <p:blipFill rotWithShape="1">
            <a:blip r:embed="rId12">
              <a:alphaModFix/>
            </a:blip>
            <a:srcRect/>
            <a:stretch/>
          </p:blipFill>
          <p:spPr>
            <a:xfrm>
              <a:off x="3236816" y="6265573"/>
              <a:ext cx="1523313" cy="236591"/>
            </a:xfrm>
            <a:prstGeom prst="rect">
              <a:avLst/>
            </a:prstGeom>
            <a:noFill/>
            <a:ln>
              <a:noFill/>
            </a:ln>
          </p:spPr>
        </p:pic>
        <p:pic>
          <p:nvPicPr>
            <p:cNvPr id="1669" name="Google Shape;333;p39">
              <a:extLst>
                <a:ext uri="{FF2B5EF4-FFF2-40B4-BE49-F238E27FC236}">
                  <a16:creationId xmlns:a16="http://schemas.microsoft.com/office/drawing/2014/main" id="{E5B57A83-A1D2-05C9-A79B-4A2D50A11B4F}"/>
                </a:ext>
              </a:extLst>
            </p:cNvPr>
            <p:cNvPicPr preferRelativeResize="0"/>
            <p:nvPr/>
          </p:nvPicPr>
          <p:blipFill rotWithShape="1">
            <a:blip r:embed="rId13">
              <a:alphaModFix/>
            </a:blip>
            <a:srcRect/>
            <a:stretch/>
          </p:blipFill>
          <p:spPr>
            <a:xfrm>
              <a:off x="7398009" y="6250871"/>
              <a:ext cx="1523313" cy="269796"/>
            </a:xfrm>
            <a:prstGeom prst="rect">
              <a:avLst/>
            </a:prstGeom>
            <a:noFill/>
            <a:ln>
              <a:noFill/>
            </a:ln>
          </p:spPr>
        </p:pic>
        <p:pic>
          <p:nvPicPr>
            <p:cNvPr id="1670" name="Google Shape;334;p39">
              <a:extLst>
                <a:ext uri="{FF2B5EF4-FFF2-40B4-BE49-F238E27FC236}">
                  <a16:creationId xmlns:a16="http://schemas.microsoft.com/office/drawing/2014/main" id="{58DD8245-C453-36E3-8A29-F25C4A56E0AC}"/>
                </a:ext>
              </a:extLst>
            </p:cNvPr>
            <p:cNvPicPr preferRelativeResize="0"/>
            <p:nvPr/>
          </p:nvPicPr>
          <p:blipFill rotWithShape="1">
            <a:blip r:embed="rId14">
              <a:alphaModFix/>
            </a:blip>
            <a:srcRect/>
            <a:stretch/>
          </p:blipFill>
          <p:spPr>
            <a:xfrm>
              <a:off x="506861" y="6226977"/>
              <a:ext cx="1120693" cy="323756"/>
            </a:xfrm>
            <a:prstGeom prst="rect">
              <a:avLst/>
            </a:prstGeom>
            <a:noFill/>
            <a:ln>
              <a:noFill/>
            </a:ln>
          </p:spPr>
        </p:pic>
        <p:pic>
          <p:nvPicPr>
            <p:cNvPr id="1671" name="Google Shape;336;p39">
              <a:extLst>
                <a:ext uri="{FF2B5EF4-FFF2-40B4-BE49-F238E27FC236}">
                  <a16:creationId xmlns:a16="http://schemas.microsoft.com/office/drawing/2014/main" id="{ADC73BAB-57CC-4211-8D73-3175861A35BC}"/>
                </a:ext>
              </a:extLst>
            </p:cNvPr>
            <p:cNvPicPr preferRelativeResize="0"/>
            <p:nvPr/>
          </p:nvPicPr>
          <p:blipFill rotWithShape="1">
            <a:blip r:embed="rId15">
              <a:alphaModFix/>
            </a:blip>
            <a:srcRect/>
            <a:stretch/>
          </p:blipFill>
          <p:spPr>
            <a:xfrm>
              <a:off x="5376565" y="6287628"/>
              <a:ext cx="1515012" cy="186783"/>
            </a:xfrm>
            <a:prstGeom prst="rect">
              <a:avLst/>
            </a:prstGeom>
            <a:noFill/>
            <a:ln>
              <a:noFill/>
            </a:ln>
          </p:spPr>
        </p:pic>
      </p:grpSp>
      <p:sp>
        <p:nvSpPr>
          <p:cNvPr id="1675" name="Oval 1674">
            <a:extLst>
              <a:ext uri="{FF2B5EF4-FFF2-40B4-BE49-F238E27FC236}">
                <a16:creationId xmlns:a16="http://schemas.microsoft.com/office/drawing/2014/main" id="{F42ACDF8-8F5C-EF42-971E-9356A1B21410}"/>
              </a:ext>
            </a:extLst>
          </p:cNvPr>
          <p:cNvSpPr>
            <a:spLocks noChangeAspect="1"/>
          </p:cNvSpPr>
          <p:nvPr/>
        </p:nvSpPr>
        <p:spPr>
          <a:xfrm>
            <a:off x="8912045" y="3751271"/>
            <a:ext cx="3600" cy="36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2" name="Oval 1681">
            <a:extLst>
              <a:ext uri="{FF2B5EF4-FFF2-40B4-BE49-F238E27FC236}">
                <a16:creationId xmlns:a16="http://schemas.microsoft.com/office/drawing/2014/main" id="{D21C7F17-6929-C7FC-8D02-FE8BAA3EB997}"/>
              </a:ext>
            </a:extLst>
          </p:cNvPr>
          <p:cNvSpPr/>
          <p:nvPr/>
        </p:nvSpPr>
        <p:spPr>
          <a:xfrm>
            <a:off x="5232991" y="5331015"/>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4" name="Google Shape;1600;p116">
            <a:extLst>
              <a:ext uri="{FF2B5EF4-FFF2-40B4-BE49-F238E27FC236}">
                <a16:creationId xmlns:a16="http://schemas.microsoft.com/office/drawing/2014/main" id="{8B701BCB-17AC-4177-3A29-D9E25069CC68}"/>
              </a:ext>
            </a:extLst>
          </p:cNvPr>
          <p:cNvSpPr txBox="1"/>
          <p:nvPr/>
        </p:nvSpPr>
        <p:spPr>
          <a:xfrm>
            <a:off x="7096773" y="5548335"/>
            <a:ext cx="1332135"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Use components</a:t>
            </a:r>
            <a:endParaRPr sz="1000" i="0" u="none" strike="noStrike" cap="none" dirty="0">
              <a:solidFill>
                <a:srgbClr val="121C29"/>
              </a:solidFill>
              <a:latin typeface="Space Grotesk"/>
              <a:ea typeface="Space Grotesk"/>
              <a:cs typeface="Space Grotesk"/>
              <a:sym typeface="Space Grotesk"/>
            </a:endParaRPr>
          </a:p>
        </p:txBody>
      </p:sp>
      <p:sp>
        <p:nvSpPr>
          <p:cNvPr id="1685" name="Google Shape;1600;p116">
            <a:extLst>
              <a:ext uri="{FF2B5EF4-FFF2-40B4-BE49-F238E27FC236}">
                <a16:creationId xmlns:a16="http://schemas.microsoft.com/office/drawing/2014/main" id="{60564B16-E407-1B06-38B3-0E090DC26C6D}"/>
              </a:ext>
            </a:extLst>
          </p:cNvPr>
          <p:cNvSpPr txBox="1"/>
          <p:nvPr/>
        </p:nvSpPr>
        <p:spPr>
          <a:xfrm>
            <a:off x="6561909" y="2930345"/>
            <a:ext cx="163342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component updates</a:t>
            </a:r>
          </a:p>
          <a:p>
            <a:pPr marL="0" marR="0" lvl="0" indent="0" algn="r"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Manage Kubernetes service endpoints</a:t>
            </a:r>
            <a:endParaRPr sz="800" i="0" u="none" strike="noStrike" cap="none" dirty="0">
              <a:solidFill>
                <a:srgbClr val="121C29"/>
              </a:solidFill>
              <a:latin typeface="Space Grotesk"/>
              <a:ea typeface="Space Grotesk"/>
              <a:cs typeface="Space Grotesk"/>
              <a:sym typeface="Space Grotesk"/>
            </a:endParaRPr>
          </a:p>
        </p:txBody>
      </p:sp>
      <p:sp>
        <p:nvSpPr>
          <p:cNvPr id="1686" name="Oval 1685">
            <a:extLst>
              <a:ext uri="{FF2B5EF4-FFF2-40B4-BE49-F238E27FC236}">
                <a16:creationId xmlns:a16="http://schemas.microsoft.com/office/drawing/2014/main" id="{77B422F5-C6E4-A09B-7F1D-D94300F30211}"/>
              </a:ext>
            </a:extLst>
          </p:cNvPr>
          <p:cNvSpPr/>
          <p:nvPr/>
        </p:nvSpPr>
        <p:spPr>
          <a:xfrm>
            <a:off x="5595763" y="5139142"/>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7" name="Oval 1686">
            <a:extLst>
              <a:ext uri="{FF2B5EF4-FFF2-40B4-BE49-F238E27FC236}">
                <a16:creationId xmlns:a16="http://schemas.microsoft.com/office/drawing/2014/main" id="{8F86B00F-1D09-0993-EE5E-20D48434A10C}"/>
              </a:ext>
            </a:extLst>
          </p:cNvPr>
          <p:cNvSpPr/>
          <p:nvPr/>
        </p:nvSpPr>
        <p:spPr>
          <a:xfrm>
            <a:off x="4875456" y="5134480"/>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1705" name="Group 1704">
            <a:extLst>
              <a:ext uri="{FF2B5EF4-FFF2-40B4-BE49-F238E27FC236}">
                <a16:creationId xmlns:a16="http://schemas.microsoft.com/office/drawing/2014/main" id="{2FC69C6A-4E75-4B9C-05C7-BE7B64D9EE1F}"/>
              </a:ext>
            </a:extLst>
          </p:cNvPr>
          <p:cNvGrpSpPr/>
          <p:nvPr/>
        </p:nvGrpSpPr>
        <p:grpSpPr>
          <a:xfrm>
            <a:off x="2258749" y="5341461"/>
            <a:ext cx="1012392" cy="269264"/>
            <a:chOff x="1411104" y="4493309"/>
            <a:chExt cx="1012392" cy="269264"/>
          </a:xfrm>
        </p:grpSpPr>
        <p:pic>
          <p:nvPicPr>
            <p:cNvPr id="1688" name="Google Shape;333;p39">
              <a:extLst>
                <a:ext uri="{FF2B5EF4-FFF2-40B4-BE49-F238E27FC236}">
                  <a16:creationId xmlns:a16="http://schemas.microsoft.com/office/drawing/2014/main" id="{0AB80ECA-B9E7-5A9F-7081-0E1C8128E2B7}"/>
                </a:ext>
              </a:extLst>
            </p:cNvPr>
            <p:cNvPicPr preferRelativeResize="0"/>
            <p:nvPr/>
          </p:nvPicPr>
          <p:blipFill rotWithShape="1">
            <a:blip r:embed="rId13">
              <a:alphaModFix/>
            </a:blip>
            <a:srcRect r="79726" b="3048"/>
            <a:stretch/>
          </p:blipFill>
          <p:spPr>
            <a:xfrm>
              <a:off x="1411104" y="4493309"/>
              <a:ext cx="308839" cy="261571"/>
            </a:xfrm>
            <a:prstGeom prst="rect">
              <a:avLst/>
            </a:prstGeom>
            <a:noFill/>
            <a:ln>
              <a:noFill/>
            </a:ln>
          </p:spPr>
        </p:pic>
        <p:sp>
          <p:nvSpPr>
            <p:cNvPr id="1704" name="Google Shape;1600;p116">
              <a:extLst>
                <a:ext uri="{FF2B5EF4-FFF2-40B4-BE49-F238E27FC236}">
                  <a16:creationId xmlns:a16="http://schemas.microsoft.com/office/drawing/2014/main" id="{2A78A771-DF10-5066-5D6B-ADDEB27B635D}"/>
                </a:ext>
              </a:extLst>
            </p:cNvPr>
            <p:cNvSpPr txBox="1"/>
            <p:nvPr/>
          </p:nvSpPr>
          <p:spPr>
            <a:xfrm>
              <a:off x="1697688" y="4501003"/>
              <a:ext cx="725808" cy="26157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100" i="0" u="none" strike="noStrike" cap="none" dirty="0" err="1">
                  <a:solidFill>
                    <a:srgbClr val="121C29"/>
                  </a:solidFill>
                  <a:latin typeface="Space Grotesk"/>
                  <a:ea typeface="Space Grotesk"/>
                  <a:cs typeface="Space Grotesk"/>
                  <a:sym typeface="Space Grotesk"/>
                </a:rPr>
                <a:t>Kubelet</a:t>
              </a:r>
              <a:endParaRPr sz="1100" i="0" u="none" strike="noStrike" cap="none" dirty="0">
                <a:solidFill>
                  <a:srgbClr val="121C29"/>
                </a:solidFill>
                <a:latin typeface="Space Grotesk"/>
                <a:ea typeface="Space Grotesk"/>
                <a:cs typeface="Space Grotesk"/>
                <a:sym typeface="Space Grotesk"/>
              </a:endParaRPr>
            </a:p>
          </p:txBody>
        </p:sp>
      </p:grpSp>
      <p:grpSp>
        <p:nvGrpSpPr>
          <p:cNvPr id="1677" name="Group 1676">
            <a:extLst>
              <a:ext uri="{FF2B5EF4-FFF2-40B4-BE49-F238E27FC236}">
                <a16:creationId xmlns:a16="http://schemas.microsoft.com/office/drawing/2014/main" id="{244A190E-E085-E77D-7BE8-5C7771AB3A0B}"/>
              </a:ext>
            </a:extLst>
          </p:cNvPr>
          <p:cNvGrpSpPr/>
          <p:nvPr/>
        </p:nvGrpSpPr>
        <p:grpSpPr>
          <a:xfrm>
            <a:off x="591708" y="1159321"/>
            <a:ext cx="2178399" cy="2109538"/>
            <a:chOff x="591708" y="1159321"/>
            <a:chExt cx="2178399" cy="2109538"/>
          </a:xfrm>
        </p:grpSpPr>
        <p:grpSp>
          <p:nvGrpSpPr>
            <p:cNvPr id="2" name="Google Shape;1597;p116">
              <a:extLst>
                <a:ext uri="{FF2B5EF4-FFF2-40B4-BE49-F238E27FC236}">
                  <a16:creationId xmlns:a16="http://schemas.microsoft.com/office/drawing/2014/main" id="{45373A33-E00C-6AB8-B0C4-A239B4C40E34}"/>
                </a:ext>
              </a:extLst>
            </p:cNvPr>
            <p:cNvGrpSpPr/>
            <p:nvPr/>
          </p:nvGrpSpPr>
          <p:grpSpPr>
            <a:xfrm>
              <a:off x="687619" y="1675639"/>
              <a:ext cx="990000" cy="990000"/>
              <a:chOff x="1255662" y="2316177"/>
              <a:chExt cx="1440000" cy="1440000"/>
            </a:xfrm>
          </p:grpSpPr>
          <p:grpSp>
            <p:nvGrpSpPr>
              <p:cNvPr id="3" name="Google Shape;1598;p116">
                <a:extLst>
                  <a:ext uri="{FF2B5EF4-FFF2-40B4-BE49-F238E27FC236}">
                    <a16:creationId xmlns:a16="http://schemas.microsoft.com/office/drawing/2014/main" id="{7333A9EC-F72F-5D06-B972-86DC82500C02}"/>
                  </a:ext>
                </a:extLst>
              </p:cNvPr>
              <p:cNvGrpSpPr/>
              <p:nvPr/>
            </p:nvGrpSpPr>
            <p:grpSpPr>
              <a:xfrm>
                <a:off x="1255662" y="2316177"/>
                <a:ext cx="1440000" cy="1440000"/>
                <a:chOff x="1180035" y="4859997"/>
                <a:chExt cx="1440000" cy="1440000"/>
              </a:xfrm>
            </p:grpSpPr>
            <p:pic>
              <p:nvPicPr>
                <p:cNvPr id="5" name="Google Shape;1599;p116">
                  <a:extLst>
                    <a:ext uri="{FF2B5EF4-FFF2-40B4-BE49-F238E27FC236}">
                      <a16:creationId xmlns:a16="http://schemas.microsoft.com/office/drawing/2014/main" id="{490E1803-5B7F-2DDC-5272-3C25670703A5}"/>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6" name="Google Shape;1600;p116">
                  <a:extLst>
                    <a:ext uri="{FF2B5EF4-FFF2-40B4-BE49-F238E27FC236}">
                      <a16:creationId xmlns:a16="http://schemas.microsoft.com/office/drawing/2014/main" id="{1624EFE8-CC39-3E3F-89CF-9D62510F6BAB}"/>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placement</a:t>
                  </a:r>
                  <a:endParaRPr sz="1000" b="0" i="0" u="none" strike="noStrike" cap="none" dirty="0">
                    <a:solidFill>
                      <a:srgbClr val="121C29"/>
                    </a:solidFill>
                    <a:latin typeface="Space Grotesk"/>
                    <a:ea typeface="Space Grotesk"/>
                    <a:cs typeface="Space Grotesk"/>
                    <a:sym typeface="Space Grotesk"/>
                  </a:endParaRPr>
                </a:p>
              </p:txBody>
            </p:sp>
          </p:grpSp>
          <p:pic>
            <p:nvPicPr>
              <p:cNvPr id="4" name="Google Shape;1601;p116">
                <a:extLst>
                  <a:ext uri="{FF2B5EF4-FFF2-40B4-BE49-F238E27FC236}">
                    <a16:creationId xmlns:a16="http://schemas.microsoft.com/office/drawing/2014/main" id="{A4A6778D-EF6E-4892-982A-260CF057F143}"/>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28" name="Group 27">
              <a:extLst>
                <a:ext uri="{FF2B5EF4-FFF2-40B4-BE49-F238E27FC236}">
                  <a16:creationId xmlns:a16="http://schemas.microsoft.com/office/drawing/2014/main" id="{B8A28405-20A4-340B-0B64-99C9C39B9A62}"/>
                </a:ext>
              </a:extLst>
            </p:cNvPr>
            <p:cNvGrpSpPr/>
            <p:nvPr/>
          </p:nvGrpSpPr>
          <p:grpSpPr>
            <a:xfrm>
              <a:off x="591708" y="1159321"/>
              <a:ext cx="1898191" cy="1757167"/>
              <a:chOff x="456725" y="1036368"/>
              <a:chExt cx="1898191" cy="1757167"/>
            </a:xfrm>
          </p:grpSpPr>
          <p:sp>
            <p:nvSpPr>
              <p:cNvPr id="22" name="Google Shape;1590;p116">
                <a:extLst>
                  <a:ext uri="{FF2B5EF4-FFF2-40B4-BE49-F238E27FC236}">
                    <a16:creationId xmlns:a16="http://schemas.microsoft.com/office/drawing/2014/main" id="{E4A6670C-B60F-98E7-14DF-031BCEA64C1D}"/>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23" name="Google Shape;1591;p116">
                <a:extLst>
                  <a:ext uri="{FF2B5EF4-FFF2-40B4-BE49-F238E27FC236}">
                    <a16:creationId xmlns:a16="http://schemas.microsoft.com/office/drawing/2014/main" id="{AE622F72-73AF-FFAA-B44B-055583E97AF4}"/>
                  </a:ext>
                </a:extLst>
              </p:cNvPr>
              <p:cNvGrpSpPr/>
              <p:nvPr/>
            </p:nvGrpSpPr>
            <p:grpSpPr>
              <a:xfrm>
                <a:off x="625651" y="1036368"/>
                <a:ext cx="700966" cy="343603"/>
                <a:chOff x="8802806" y="862819"/>
                <a:chExt cx="2944846" cy="343603"/>
              </a:xfrm>
            </p:grpSpPr>
            <p:sp>
              <p:nvSpPr>
                <p:cNvPr id="24" name="Google Shape;1592;p116">
                  <a:extLst>
                    <a:ext uri="{FF2B5EF4-FFF2-40B4-BE49-F238E27FC236}">
                      <a16:creationId xmlns:a16="http://schemas.microsoft.com/office/drawing/2014/main" id="{9B873531-9A7A-7B04-01A5-3D25BE1C1A69}"/>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25" name="Google Shape;1593;p116">
                  <a:extLst>
                    <a:ext uri="{FF2B5EF4-FFF2-40B4-BE49-F238E27FC236}">
                      <a16:creationId xmlns:a16="http://schemas.microsoft.com/office/drawing/2014/main" id="{E008E181-DA92-0902-763B-1E348F63F0F2}"/>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26" name="Google Shape;1600;p116">
              <a:extLst>
                <a:ext uri="{FF2B5EF4-FFF2-40B4-BE49-F238E27FC236}">
                  <a16:creationId xmlns:a16="http://schemas.microsoft.com/office/drawing/2014/main" id="{48FCC9EA-7F14-4242-0214-54AD202CD301}"/>
                </a:ext>
              </a:extLst>
            </p:cNvPr>
            <p:cNvSpPr txBox="1"/>
            <p:nvPr/>
          </p:nvSpPr>
          <p:spPr>
            <a:xfrm>
              <a:off x="1658773" y="1892953"/>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Actor partition placement</a:t>
              </a:r>
              <a:endParaRPr sz="1000" i="0" u="none" strike="noStrike" cap="none" dirty="0">
                <a:solidFill>
                  <a:srgbClr val="121C29"/>
                </a:solidFill>
                <a:latin typeface="Space Grotesk"/>
                <a:ea typeface="Space Grotesk"/>
                <a:cs typeface="Space Grotesk"/>
                <a:sym typeface="Space Grotesk"/>
              </a:endParaRPr>
            </a:p>
          </p:txBody>
        </p:sp>
        <p:sp>
          <p:nvSpPr>
            <p:cNvPr id="1706" name="Google Shape;1600;p116">
              <a:extLst>
                <a:ext uri="{FF2B5EF4-FFF2-40B4-BE49-F238E27FC236}">
                  <a16:creationId xmlns:a16="http://schemas.microsoft.com/office/drawing/2014/main" id="{07AE60C1-C5CB-A0B2-0021-6D3E1ECCC1E9}"/>
                </a:ext>
              </a:extLst>
            </p:cNvPr>
            <p:cNvSpPr txBox="1"/>
            <p:nvPr/>
          </p:nvSpPr>
          <p:spPr>
            <a:xfrm>
              <a:off x="1192469" y="2930345"/>
              <a:ext cx="1577638"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Create mapping table of actor instance to pods</a:t>
              </a:r>
              <a:endParaRPr sz="800" i="0" u="none" strike="noStrike" cap="none" dirty="0">
                <a:solidFill>
                  <a:srgbClr val="121C29"/>
                </a:solidFill>
                <a:latin typeface="Space Grotesk"/>
                <a:ea typeface="Space Grotesk"/>
                <a:cs typeface="Space Grotesk"/>
                <a:sym typeface="Space Grotesk"/>
              </a:endParaRPr>
            </a:p>
          </p:txBody>
        </p:sp>
      </p:grpSp>
      <p:sp>
        <p:nvSpPr>
          <p:cNvPr id="1707" name="Google Shape;1600;p116">
            <a:extLst>
              <a:ext uri="{FF2B5EF4-FFF2-40B4-BE49-F238E27FC236}">
                <a16:creationId xmlns:a16="http://schemas.microsoft.com/office/drawing/2014/main" id="{3968E355-2DF9-E035-D609-F50D679D4051}"/>
              </a:ext>
            </a:extLst>
          </p:cNvPr>
          <p:cNvSpPr txBox="1"/>
          <p:nvPr/>
        </p:nvSpPr>
        <p:spPr>
          <a:xfrm>
            <a:off x="3235862" y="2930345"/>
            <a:ext cx="1590044"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Inject Dapr sidecar into annotated pods</a:t>
            </a:r>
            <a:endParaRPr lang="en-US" sz="800" dirty="0">
              <a:solidFill>
                <a:srgbClr val="121C29"/>
              </a:solidFill>
              <a:latin typeface="Space Grotesk"/>
              <a:ea typeface="Space Grotesk"/>
              <a:cs typeface="Space Grotesk"/>
              <a:sym typeface="Space Grotesk"/>
            </a:endParaRPr>
          </a:p>
          <a:p>
            <a:pPr marL="0" marR="0" lvl="0" indent="0"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Inject env variables</a:t>
            </a:r>
            <a:endParaRPr sz="800" i="0" u="none" strike="noStrike" cap="none" dirty="0">
              <a:solidFill>
                <a:srgbClr val="121C29"/>
              </a:solidFill>
              <a:latin typeface="Space Grotesk"/>
              <a:ea typeface="Space Grotesk"/>
              <a:cs typeface="Space Grotesk"/>
              <a:sym typeface="Space Grotesk"/>
            </a:endParaRPr>
          </a:p>
        </p:txBody>
      </p:sp>
      <p:sp>
        <p:nvSpPr>
          <p:cNvPr id="1708" name="Google Shape;1600;p116">
            <a:extLst>
              <a:ext uri="{FF2B5EF4-FFF2-40B4-BE49-F238E27FC236}">
                <a16:creationId xmlns:a16="http://schemas.microsoft.com/office/drawing/2014/main" id="{CEDD071E-63CA-0D47-13BC-C8C57738F196}"/>
              </a:ext>
            </a:extLst>
          </p:cNvPr>
          <p:cNvSpPr txBox="1"/>
          <p:nvPr/>
        </p:nvSpPr>
        <p:spPr>
          <a:xfrm>
            <a:off x="4803003" y="2929701"/>
            <a:ext cx="1308329"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a:t>
            </a:r>
            <a:r>
              <a:rPr lang="en-US" sz="800" i="0" u="none" strike="noStrike" cap="none" dirty="0" err="1">
                <a:solidFill>
                  <a:srgbClr val="121C29"/>
                </a:solidFill>
                <a:latin typeface="Space Grotesk"/>
                <a:ea typeface="Space Grotesk"/>
                <a:cs typeface="Space Grotesk"/>
                <a:sym typeface="Space Grotesk"/>
              </a:rPr>
              <a:t>mTLS</a:t>
            </a:r>
            <a:r>
              <a:rPr lang="en-US" sz="800" dirty="0">
                <a:solidFill>
                  <a:srgbClr val="121C29"/>
                </a:solidFill>
                <a:latin typeface="Space Grotesk"/>
                <a:ea typeface="Space Grotesk"/>
                <a:cs typeface="Space Grotesk"/>
                <a:sym typeface="Space Grotesk"/>
              </a:rPr>
              <a:t> between services</a:t>
            </a:r>
          </a:p>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Assign </a:t>
            </a:r>
            <a:r>
              <a:rPr lang="en-US" sz="800" i="0" u="none" strike="noStrike" cap="none" dirty="0" err="1">
                <a:solidFill>
                  <a:srgbClr val="121C29"/>
                </a:solidFill>
                <a:latin typeface="Space Grotesk"/>
                <a:ea typeface="Space Grotesk"/>
                <a:cs typeface="Space Grotesk"/>
                <a:sym typeface="Space Grotesk"/>
              </a:rPr>
              <a:t>spiffe</a:t>
            </a:r>
            <a:r>
              <a:rPr lang="en-US" sz="800" i="0" u="none" strike="noStrike" cap="none" dirty="0">
                <a:solidFill>
                  <a:srgbClr val="121C29"/>
                </a:solidFill>
                <a:latin typeface="Space Grotesk"/>
                <a:ea typeface="Space Grotesk"/>
                <a:cs typeface="Space Grotesk"/>
                <a:sym typeface="Space Grotesk"/>
              </a:rPr>
              <a:t> identity</a:t>
            </a:r>
            <a:endParaRPr sz="800" i="0" u="none" strike="noStrike" cap="none" dirty="0">
              <a:solidFill>
                <a:srgbClr val="121C29"/>
              </a:solidFill>
              <a:latin typeface="Space Grotesk"/>
              <a:ea typeface="Space Grotesk"/>
              <a:cs typeface="Space Grotesk"/>
              <a:sym typeface="Space Grotesk"/>
            </a:endParaRPr>
          </a:p>
        </p:txBody>
      </p:sp>
      <p:cxnSp>
        <p:nvCxnSpPr>
          <p:cNvPr id="1710" name="Google Shape;1667;p116">
            <a:extLst>
              <a:ext uri="{FF2B5EF4-FFF2-40B4-BE49-F238E27FC236}">
                <a16:creationId xmlns:a16="http://schemas.microsoft.com/office/drawing/2014/main" id="{DFE8CD9C-897F-F812-A481-978815381E26}"/>
              </a:ext>
            </a:extLst>
          </p:cNvPr>
          <p:cNvCxnSpPr>
            <a:cxnSpLocks/>
            <a:stCxn id="10" idx="2"/>
            <a:endCxn id="1686" idx="6"/>
          </p:cNvCxnSpPr>
          <p:nvPr/>
        </p:nvCxnSpPr>
        <p:spPr>
          <a:xfrm rot="5400000">
            <a:off x="4638666" y="3694029"/>
            <a:ext cx="2510211" cy="452015"/>
          </a:xfrm>
          <a:prstGeom prst="bentConnector2">
            <a:avLst/>
          </a:prstGeom>
          <a:noFill/>
          <a:ln w="19050" cap="flat" cmpd="sng">
            <a:solidFill>
              <a:schemeClr val="dk1"/>
            </a:solidFill>
            <a:prstDash val="solid"/>
            <a:miter lim="800000"/>
            <a:headEnd type="triangle" w="lg" len="lg"/>
            <a:tailEnd type="triangle" w="lg" len="lg"/>
          </a:ln>
        </p:spPr>
      </p:cxnSp>
      <p:cxnSp>
        <p:nvCxnSpPr>
          <p:cNvPr id="1714" name="Google Shape;1667;p116">
            <a:extLst>
              <a:ext uri="{FF2B5EF4-FFF2-40B4-BE49-F238E27FC236}">
                <a16:creationId xmlns:a16="http://schemas.microsoft.com/office/drawing/2014/main" id="{551EFF30-6BB4-186E-8174-FDBD4321A5AB}"/>
              </a:ext>
            </a:extLst>
          </p:cNvPr>
          <p:cNvCxnSpPr>
            <a:cxnSpLocks/>
            <a:stCxn id="20" idx="2"/>
            <a:endCxn id="1686" idx="6"/>
          </p:cNvCxnSpPr>
          <p:nvPr/>
        </p:nvCxnSpPr>
        <p:spPr>
          <a:xfrm rot="5400000">
            <a:off x="5686254" y="2652598"/>
            <a:ext cx="2504053" cy="2541034"/>
          </a:xfrm>
          <a:prstGeom prst="bentConnector2">
            <a:avLst/>
          </a:prstGeom>
          <a:noFill/>
          <a:ln w="19050" cap="flat" cmpd="sng">
            <a:solidFill>
              <a:schemeClr val="dk1"/>
            </a:solidFill>
            <a:prstDash val="solid"/>
            <a:miter lim="800000"/>
            <a:headEnd type="triangle" w="lg" len="lg"/>
            <a:tailEnd type="triangle" w="lg" len="lg"/>
          </a:ln>
        </p:spPr>
      </p:cxnSp>
      <p:cxnSp>
        <p:nvCxnSpPr>
          <p:cNvPr id="1717" name="Google Shape;1667;p116">
            <a:extLst>
              <a:ext uri="{FF2B5EF4-FFF2-40B4-BE49-F238E27FC236}">
                <a16:creationId xmlns:a16="http://schemas.microsoft.com/office/drawing/2014/main" id="{5190357F-2313-FD44-9FD1-76C2DE90A852}"/>
              </a:ext>
            </a:extLst>
          </p:cNvPr>
          <p:cNvCxnSpPr>
            <a:cxnSpLocks/>
            <a:stCxn id="15" idx="2"/>
            <a:endCxn id="1728" idx="2"/>
          </p:cNvCxnSpPr>
          <p:nvPr/>
        </p:nvCxnSpPr>
        <p:spPr>
          <a:xfrm rot="16200000" flipH="1">
            <a:off x="2821837" y="3101404"/>
            <a:ext cx="2505273" cy="1633741"/>
          </a:xfrm>
          <a:prstGeom prst="bentConnector2">
            <a:avLst/>
          </a:prstGeom>
          <a:noFill/>
          <a:ln w="19050" cap="flat" cmpd="sng">
            <a:solidFill>
              <a:schemeClr val="dk1"/>
            </a:solidFill>
            <a:prstDash val="solid"/>
            <a:miter lim="800000"/>
            <a:headEnd type="triangle" w="lg" len="lg"/>
            <a:tailEnd type="triangle" w="lg" len="lg"/>
          </a:ln>
        </p:spPr>
      </p:cxnSp>
      <p:cxnSp>
        <p:nvCxnSpPr>
          <p:cNvPr id="1720" name="Google Shape;1667;p116">
            <a:extLst>
              <a:ext uri="{FF2B5EF4-FFF2-40B4-BE49-F238E27FC236}">
                <a16:creationId xmlns:a16="http://schemas.microsoft.com/office/drawing/2014/main" id="{3F5CE149-0E5B-28FB-1DC2-18A8D146BA88}"/>
              </a:ext>
            </a:extLst>
          </p:cNvPr>
          <p:cNvCxnSpPr>
            <a:cxnSpLocks/>
            <a:stCxn id="1718" idx="2"/>
            <a:endCxn id="1728" idx="2"/>
          </p:cNvCxnSpPr>
          <p:nvPr/>
        </p:nvCxnSpPr>
        <p:spPr>
          <a:xfrm rot="16200000" flipH="1">
            <a:off x="2843471" y="3123039"/>
            <a:ext cx="390340" cy="3705406"/>
          </a:xfrm>
          <a:prstGeom prst="bentConnector2">
            <a:avLst/>
          </a:prstGeom>
          <a:noFill/>
          <a:ln w="19050" cap="flat" cmpd="sng">
            <a:solidFill>
              <a:schemeClr val="dk1"/>
            </a:solidFill>
            <a:prstDash val="solid"/>
            <a:miter lim="800000"/>
            <a:headEnd type="triangle" w="lg" len="lg"/>
            <a:tailEnd type="triangle" w="lg" len="lg"/>
          </a:ln>
        </p:spPr>
      </p:cxnSp>
      <p:sp>
        <p:nvSpPr>
          <p:cNvPr id="1723" name="Google Shape;1600;p116">
            <a:extLst>
              <a:ext uri="{FF2B5EF4-FFF2-40B4-BE49-F238E27FC236}">
                <a16:creationId xmlns:a16="http://schemas.microsoft.com/office/drawing/2014/main" id="{4C1F697C-7EA6-FA73-8102-BCEBCE7A2300}"/>
              </a:ext>
            </a:extLst>
          </p:cNvPr>
          <p:cNvSpPr txBox="1"/>
          <p:nvPr/>
        </p:nvSpPr>
        <p:spPr>
          <a:xfrm>
            <a:off x="2034261" y="5605188"/>
            <a:ext cx="1655143"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Readiness and liveness probe on </a:t>
            </a:r>
            <a:r>
              <a:rPr lang="en-US" sz="800" i="0" u="none" strike="noStrike" cap="none" dirty="0" err="1">
                <a:solidFill>
                  <a:srgbClr val="121C29"/>
                </a:solidFill>
                <a:latin typeface="Space Grotesk"/>
                <a:ea typeface="Space Grotesk"/>
                <a:cs typeface="Space Grotesk"/>
                <a:sym typeface="Space Grotesk"/>
              </a:rPr>
              <a:t>healthz</a:t>
            </a:r>
            <a:r>
              <a:rPr lang="en-US" sz="800" i="0" u="none" strike="noStrike" cap="none" dirty="0">
                <a:solidFill>
                  <a:srgbClr val="121C29"/>
                </a:solidFill>
                <a:latin typeface="Space Grotesk"/>
                <a:ea typeface="Space Grotesk"/>
                <a:cs typeface="Space Grotesk"/>
                <a:sym typeface="Space Grotesk"/>
              </a:rPr>
              <a:t> API to determine Dapr health state</a:t>
            </a:r>
            <a:endParaRPr sz="800" i="0" u="none" strike="noStrike" cap="none" dirty="0">
              <a:solidFill>
                <a:srgbClr val="121C29"/>
              </a:solidFill>
              <a:latin typeface="Space Grotesk"/>
              <a:ea typeface="Space Grotesk"/>
              <a:cs typeface="Space Grotesk"/>
              <a:sym typeface="Space Grotesk"/>
            </a:endParaRPr>
          </a:p>
        </p:txBody>
      </p:sp>
      <p:cxnSp>
        <p:nvCxnSpPr>
          <p:cNvPr id="1724" name="Google Shape;1667;p116">
            <a:extLst>
              <a:ext uri="{FF2B5EF4-FFF2-40B4-BE49-F238E27FC236}">
                <a16:creationId xmlns:a16="http://schemas.microsoft.com/office/drawing/2014/main" id="{BEA00087-0CD1-4E6D-C34F-E822A6687F12}"/>
              </a:ext>
            </a:extLst>
          </p:cNvPr>
          <p:cNvCxnSpPr>
            <a:cxnSpLocks/>
            <a:stCxn id="1704" idx="0"/>
            <a:endCxn id="1728" idx="2"/>
          </p:cNvCxnSpPr>
          <p:nvPr/>
        </p:nvCxnSpPr>
        <p:spPr>
          <a:xfrm rot="5400000" flipH="1" flipV="1">
            <a:off x="3810669" y="4268481"/>
            <a:ext cx="178243" cy="1983107"/>
          </a:xfrm>
          <a:prstGeom prst="bentConnector2">
            <a:avLst/>
          </a:prstGeom>
          <a:noFill/>
          <a:ln w="19050" cap="flat" cmpd="sng">
            <a:solidFill>
              <a:schemeClr val="dk1"/>
            </a:solidFill>
            <a:prstDash val="solid"/>
            <a:miter lim="800000"/>
            <a:headEnd type="triangle" w="lg" len="lg"/>
            <a:tailEnd type="triangle" w="lg" len="lg"/>
          </a:ln>
        </p:spPr>
      </p:cxnSp>
      <p:cxnSp>
        <p:nvCxnSpPr>
          <p:cNvPr id="1731" name="Google Shape;1667;p116">
            <a:extLst>
              <a:ext uri="{FF2B5EF4-FFF2-40B4-BE49-F238E27FC236}">
                <a16:creationId xmlns:a16="http://schemas.microsoft.com/office/drawing/2014/main" id="{34AF8373-CE4E-AAD0-1F21-6E839BD82D44}"/>
              </a:ext>
            </a:extLst>
          </p:cNvPr>
          <p:cNvCxnSpPr>
            <a:cxnSpLocks/>
            <a:endCxn id="20" idx="2"/>
          </p:cNvCxnSpPr>
          <p:nvPr/>
        </p:nvCxnSpPr>
        <p:spPr>
          <a:xfrm rot="10800000">
            <a:off x="8208797" y="2671089"/>
            <a:ext cx="1515136" cy="1080182"/>
          </a:xfrm>
          <a:prstGeom prst="bentConnector2">
            <a:avLst/>
          </a:prstGeom>
          <a:noFill/>
          <a:ln w="19050" cap="flat" cmpd="sng">
            <a:solidFill>
              <a:schemeClr val="dk1"/>
            </a:solidFill>
            <a:prstDash val="solid"/>
            <a:miter lim="800000"/>
            <a:headEnd type="triangle" w="lg" len="lg"/>
            <a:tailEnd type="triangle" w="lg" len="lg"/>
          </a:ln>
        </p:spPr>
      </p:cxnSp>
      <p:grpSp>
        <p:nvGrpSpPr>
          <p:cNvPr id="1678" name="Group 1677">
            <a:extLst>
              <a:ext uri="{FF2B5EF4-FFF2-40B4-BE49-F238E27FC236}">
                <a16:creationId xmlns:a16="http://schemas.microsoft.com/office/drawing/2014/main" id="{2E6127C6-6142-3771-C163-374D4FE26468}"/>
              </a:ext>
            </a:extLst>
          </p:cNvPr>
          <p:cNvGrpSpPr/>
          <p:nvPr/>
        </p:nvGrpSpPr>
        <p:grpSpPr>
          <a:xfrm>
            <a:off x="537830" y="3274254"/>
            <a:ext cx="2032434" cy="2304388"/>
            <a:chOff x="534511" y="1159321"/>
            <a:chExt cx="2032434" cy="2304388"/>
          </a:xfrm>
        </p:grpSpPr>
        <p:grpSp>
          <p:nvGrpSpPr>
            <p:cNvPr id="1679" name="Google Shape;1597;p116">
              <a:extLst>
                <a:ext uri="{FF2B5EF4-FFF2-40B4-BE49-F238E27FC236}">
                  <a16:creationId xmlns:a16="http://schemas.microsoft.com/office/drawing/2014/main" id="{2D85278A-41EC-DE23-2E09-A24E8EACA87C}"/>
                </a:ext>
              </a:extLst>
            </p:cNvPr>
            <p:cNvGrpSpPr/>
            <p:nvPr/>
          </p:nvGrpSpPr>
          <p:grpSpPr>
            <a:xfrm>
              <a:off x="687619" y="1675639"/>
              <a:ext cx="990000" cy="990000"/>
              <a:chOff x="1255662" y="2316177"/>
              <a:chExt cx="1440000" cy="1440000"/>
            </a:xfrm>
          </p:grpSpPr>
          <p:grpSp>
            <p:nvGrpSpPr>
              <p:cNvPr id="1715" name="Google Shape;1598;p116">
                <a:extLst>
                  <a:ext uri="{FF2B5EF4-FFF2-40B4-BE49-F238E27FC236}">
                    <a16:creationId xmlns:a16="http://schemas.microsoft.com/office/drawing/2014/main" id="{FEB06E70-341C-5759-C00F-2C2F9121827E}"/>
                  </a:ext>
                </a:extLst>
              </p:cNvPr>
              <p:cNvGrpSpPr/>
              <p:nvPr/>
            </p:nvGrpSpPr>
            <p:grpSpPr>
              <a:xfrm>
                <a:off x="1255662" y="2316177"/>
                <a:ext cx="1440000" cy="1440000"/>
                <a:chOff x="1180035" y="4859997"/>
                <a:chExt cx="1440000" cy="1440000"/>
              </a:xfrm>
            </p:grpSpPr>
            <p:pic>
              <p:nvPicPr>
                <p:cNvPr id="1718" name="Google Shape;1599;p116">
                  <a:extLst>
                    <a:ext uri="{FF2B5EF4-FFF2-40B4-BE49-F238E27FC236}">
                      <a16:creationId xmlns:a16="http://schemas.microsoft.com/office/drawing/2014/main" id="{D69878FB-056F-5512-7372-3F4CD138D3AC}"/>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719" name="Google Shape;1600;p116">
                  <a:extLst>
                    <a:ext uri="{FF2B5EF4-FFF2-40B4-BE49-F238E27FC236}">
                      <a16:creationId xmlns:a16="http://schemas.microsoft.com/office/drawing/2014/main" id="{EE7328B0-9C30-EE99-BBB6-F90B623C8FE2}"/>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scheduler</a:t>
                  </a:r>
                  <a:endParaRPr sz="1000" b="0" i="0" u="none" strike="noStrike" cap="none" dirty="0">
                    <a:solidFill>
                      <a:srgbClr val="121C29"/>
                    </a:solidFill>
                    <a:latin typeface="Space Grotesk"/>
                    <a:ea typeface="Space Grotesk"/>
                    <a:cs typeface="Space Grotesk"/>
                    <a:sym typeface="Space Grotesk"/>
                  </a:endParaRPr>
                </a:p>
              </p:txBody>
            </p:sp>
          </p:grpSp>
          <p:pic>
            <p:nvPicPr>
              <p:cNvPr id="1716" name="Google Shape;1601;p116">
                <a:extLst>
                  <a:ext uri="{FF2B5EF4-FFF2-40B4-BE49-F238E27FC236}">
                    <a16:creationId xmlns:a16="http://schemas.microsoft.com/office/drawing/2014/main" id="{65B15852-6CBD-4CDB-6EE2-D407BC07E8FF}"/>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680" name="Group 1679">
              <a:extLst>
                <a:ext uri="{FF2B5EF4-FFF2-40B4-BE49-F238E27FC236}">
                  <a16:creationId xmlns:a16="http://schemas.microsoft.com/office/drawing/2014/main" id="{03FA7D33-E632-9D8C-4E4F-85915551B252}"/>
                </a:ext>
              </a:extLst>
            </p:cNvPr>
            <p:cNvGrpSpPr/>
            <p:nvPr/>
          </p:nvGrpSpPr>
          <p:grpSpPr>
            <a:xfrm>
              <a:off x="591708" y="1159321"/>
              <a:ext cx="1898191" cy="1757167"/>
              <a:chOff x="456725" y="1036368"/>
              <a:chExt cx="1898191" cy="1757167"/>
            </a:xfrm>
          </p:grpSpPr>
          <p:sp>
            <p:nvSpPr>
              <p:cNvPr id="1699" name="Google Shape;1590;p116">
                <a:extLst>
                  <a:ext uri="{FF2B5EF4-FFF2-40B4-BE49-F238E27FC236}">
                    <a16:creationId xmlns:a16="http://schemas.microsoft.com/office/drawing/2014/main" id="{05F7BC4E-A756-9F3C-ED4B-C801714BBC14}"/>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711" name="Google Shape;1591;p116">
                <a:extLst>
                  <a:ext uri="{FF2B5EF4-FFF2-40B4-BE49-F238E27FC236}">
                    <a16:creationId xmlns:a16="http://schemas.microsoft.com/office/drawing/2014/main" id="{148D1777-69DE-40C9-2597-740DCAD23979}"/>
                  </a:ext>
                </a:extLst>
              </p:cNvPr>
              <p:cNvGrpSpPr/>
              <p:nvPr/>
            </p:nvGrpSpPr>
            <p:grpSpPr>
              <a:xfrm>
                <a:off x="625651" y="1036368"/>
                <a:ext cx="700966" cy="343603"/>
                <a:chOff x="8802806" y="862819"/>
                <a:chExt cx="2944846" cy="343603"/>
              </a:xfrm>
            </p:grpSpPr>
            <p:sp>
              <p:nvSpPr>
                <p:cNvPr id="1712" name="Google Shape;1592;p116">
                  <a:extLst>
                    <a:ext uri="{FF2B5EF4-FFF2-40B4-BE49-F238E27FC236}">
                      <a16:creationId xmlns:a16="http://schemas.microsoft.com/office/drawing/2014/main" id="{E057F3B4-C993-B9A5-92BB-CBE20D7A740C}"/>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13" name="Google Shape;1593;p116">
                  <a:extLst>
                    <a:ext uri="{FF2B5EF4-FFF2-40B4-BE49-F238E27FC236}">
                      <a16:creationId xmlns:a16="http://schemas.microsoft.com/office/drawing/2014/main" id="{B0A2AB18-C3CC-81A5-722A-E573BFB02D9F}"/>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1681" name="Google Shape;1600;p116">
              <a:extLst>
                <a:ext uri="{FF2B5EF4-FFF2-40B4-BE49-F238E27FC236}">
                  <a16:creationId xmlns:a16="http://schemas.microsoft.com/office/drawing/2014/main" id="{0DA8395C-B435-3377-F2A1-F5D6C571B560}"/>
                </a:ext>
              </a:extLst>
            </p:cNvPr>
            <p:cNvSpPr txBox="1"/>
            <p:nvPr/>
          </p:nvSpPr>
          <p:spPr>
            <a:xfrm>
              <a:off x="1667239" y="1994553"/>
              <a:ext cx="899706" cy="40006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Jobs Scheduler</a:t>
              </a:r>
              <a:endParaRPr sz="1000" i="0" u="none" strike="noStrike" cap="none" dirty="0">
                <a:solidFill>
                  <a:srgbClr val="121C29"/>
                </a:solidFill>
                <a:latin typeface="Space Grotesk"/>
                <a:ea typeface="Space Grotesk"/>
                <a:cs typeface="Space Grotesk"/>
                <a:sym typeface="Space Grotesk"/>
              </a:endParaRPr>
            </a:p>
          </p:txBody>
        </p:sp>
        <p:sp>
          <p:nvSpPr>
            <p:cNvPr id="1683" name="Google Shape;1600;p116">
              <a:extLst>
                <a:ext uri="{FF2B5EF4-FFF2-40B4-BE49-F238E27FC236}">
                  <a16:creationId xmlns:a16="http://schemas.microsoft.com/office/drawing/2014/main" id="{170B8692-7F5A-58DD-2213-901EED551B0D}"/>
                </a:ext>
              </a:extLst>
            </p:cNvPr>
            <p:cNvSpPr txBox="1"/>
            <p:nvPr/>
          </p:nvSpPr>
          <p:spPr>
            <a:xfrm>
              <a:off x="534511" y="3125195"/>
              <a:ext cx="157763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a:ea typeface="Space Grotesk"/>
                  <a:cs typeface="Space Grotesk"/>
                  <a:sym typeface="Space Grotesk"/>
                </a:rPr>
                <a:t>Schedule jobs for Jobs API and Actor reminders</a:t>
              </a:r>
            </a:p>
          </p:txBody>
        </p:sp>
      </p:grpSp>
      <p:sp>
        <p:nvSpPr>
          <p:cNvPr id="1728" name="Oval 1727">
            <a:extLst>
              <a:ext uri="{FF2B5EF4-FFF2-40B4-BE49-F238E27FC236}">
                <a16:creationId xmlns:a16="http://schemas.microsoft.com/office/drawing/2014/main" id="{2F86FA5F-D1C8-F740-860E-7092267ECC10}"/>
              </a:ext>
            </a:extLst>
          </p:cNvPr>
          <p:cNvSpPr/>
          <p:nvPr/>
        </p:nvSpPr>
        <p:spPr>
          <a:xfrm>
            <a:off x="4891344" y="5091333"/>
            <a:ext cx="159157" cy="159157"/>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293881027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5CBF4DBC-E4C7-1F74-6C6B-795A3F0541B1}"/>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C98DA0B2-2E1B-F147-0BAB-045DE1C19A01}"/>
              </a:ext>
            </a:extLst>
          </p:cNvPr>
          <p:cNvGrpSpPr/>
          <p:nvPr/>
        </p:nvGrpSpPr>
        <p:grpSpPr>
          <a:xfrm>
            <a:off x="4633975" y="3382876"/>
            <a:ext cx="1478559" cy="299727"/>
            <a:chOff x="7478785" y="3353724"/>
            <a:chExt cx="1478559" cy="338075"/>
          </a:xfrm>
        </p:grpSpPr>
        <p:sp>
          <p:nvSpPr>
            <p:cNvPr id="18" name="Rectangle: Rounded Corners 17">
              <a:extLst>
                <a:ext uri="{FF2B5EF4-FFF2-40B4-BE49-F238E27FC236}">
                  <a16:creationId xmlns:a16="http://schemas.microsoft.com/office/drawing/2014/main" id="{1C4A4D8A-07D0-6000-6692-C0AED26DACC4}"/>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9" name="Google Shape;1571;p49">
              <a:extLst>
                <a:ext uri="{FF2B5EF4-FFF2-40B4-BE49-F238E27FC236}">
                  <a16:creationId xmlns:a16="http://schemas.microsoft.com/office/drawing/2014/main" id="{F780FA3C-5789-EDBC-447E-AB50A4CD7BC5}"/>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pic>
        <p:nvPicPr>
          <p:cNvPr id="20" name="Google Shape;2017;p13">
            <a:extLst>
              <a:ext uri="{FF2B5EF4-FFF2-40B4-BE49-F238E27FC236}">
                <a16:creationId xmlns:a16="http://schemas.microsoft.com/office/drawing/2014/main" id="{FCB21A30-E610-3CA6-8653-10078E06E40F}"/>
              </a:ext>
            </a:extLst>
          </p:cNvPr>
          <p:cNvPicPr preferRelativeResize="0"/>
          <p:nvPr/>
        </p:nvPicPr>
        <p:blipFill rotWithShape="1">
          <a:blip r:embed="rId3">
            <a:alphaModFix/>
          </a:blip>
          <a:srcRect/>
          <a:stretch/>
        </p:blipFill>
        <p:spPr>
          <a:xfrm>
            <a:off x="6242190" y="3235293"/>
            <a:ext cx="1039176" cy="1039176"/>
          </a:xfrm>
          <a:prstGeom prst="rect">
            <a:avLst/>
          </a:prstGeom>
          <a:noFill/>
          <a:ln>
            <a:noFill/>
          </a:ln>
        </p:spPr>
      </p:pic>
      <p:grpSp>
        <p:nvGrpSpPr>
          <p:cNvPr id="30" name="Google Shape;1876;p6">
            <a:extLst>
              <a:ext uri="{FF2B5EF4-FFF2-40B4-BE49-F238E27FC236}">
                <a16:creationId xmlns:a16="http://schemas.microsoft.com/office/drawing/2014/main" id="{6504CDE7-8BC0-A593-8F40-B3F9BEF7FAAE}"/>
              </a:ext>
            </a:extLst>
          </p:cNvPr>
          <p:cNvGrpSpPr/>
          <p:nvPr/>
        </p:nvGrpSpPr>
        <p:grpSpPr>
          <a:xfrm>
            <a:off x="3134178" y="3034881"/>
            <a:ext cx="1440000" cy="1440000"/>
            <a:chOff x="3003814" y="1521794"/>
            <a:chExt cx="1440000" cy="1440000"/>
          </a:xfrm>
        </p:grpSpPr>
        <p:pic>
          <p:nvPicPr>
            <p:cNvPr id="31" name="Google Shape;1877;p6">
              <a:extLst>
                <a:ext uri="{FF2B5EF4-FFF2-40B4-BE49-F238E27FC236}">
                  <a16:creationId xmlns:a16="http://schemas.microsoft.com/office/drawing/2014/main" id="{F1DA85C0-AED8-6776-CF5E-7F5D0F94FD05}"/>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32" name="Google Shape;1878;p6">
              <a:extLst>
                <a:ext uri="{FF2B5EF4-FFF2-40B4-BE49-F238E27FC236}">
                  <a16:creationId xmlns:a16="http://schemas.microsoft.com/office/drawing/2014/main" id="{6A05F515-A413-8F53-03DB-01DD1411B4A9}"/>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33" name="Google Shape;1570;p49">
            <a:extLst>
              <a:ext uri="{FF2B5EF4-FFF2-40B4-BE49-F238E27FC236}">
                <a16:creationId xmlns:a16="http://schemas.microsoft.com/office/drawing/2014/main" id="{3045EFC0-FF6E-0E1A-19CF-28D606F707C5}"/>
              </a:ext>
            </a:extLst>
          </p:cNvPr>
          <p:cNvCxnSpPr>
            <a:cxnSpLocks/>
            <a:stCxn id="31" idx="3"/>
            <a:endCxn id="20" idx="1"/>
          </p:cNvCxnSpPr>
          <p:nvPr/>
        </p:nvCxnSpPr>
        <p:spPr>
          <a:xfrm>
            <a:off x="4574178" y="3754881"/>
            <a:ext cx="1668012" cy="0"/>
          </a:xfrm>
          <a:prstGeom prst="straightConnector1">
            <a:avLst/>
          </a:prstGeom>
          <a:noFill/>
          <a:ln w="19050" cap="flat" cmpd="sng">
            <a:solidFill>
              <a:schemeClr val="dk1"/>
            </a:solidFill>
            <a:prstDash val="solid"/>
            <a:miter lim="800000"/>
            <a:headEnd type="triangle" w="lg" len="lg"/>
            <a:tailEnd type="triangle" w="lg" len="lg"/>
          </a:ln>
        </p:spPr>
      </p:cxnSp>
      <p:sp>
        <p:nvSpPr>
          <p:cNvPr id="35" name="Google Shape;308;p39">
            <a:extLst>
              <a:ext uri="{FF2B5EF4-FFF2-40B4-BE49-F238E27FC236}">
                <a16:creationId xmlns:a16="http://schemas.microsoft.com/office/drawing/2014/main" id="{4035F39E-FB4B-6F1A-392C-A03CCDFF2305}"/>
              </a:ext>
            </a:extLst>
          </p:cNvPr>
          <p:cNvSpPr/>
          <p:nvPr/>
        </p:nvSpPr>
        <p:spPr>
          <a:xfrm>
            <a:off x="2613078" y="2569622"/>
            <a:ext cx="5423575" cy="2302610"/>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2" name="Group 41">
            <a:extLst>
              <a:ext uri="{FF2B5EF4-FFF2-40B4-BE49-F238E27FC236}">
                <a16:creationId xmlns:a16="http://schemas.microsoft.com/office/drawing/2014/main" id="{1B2468F0-7D4B-354A-7429-01AFFF25CF7C}"/>
              </a:ext>
            </a:extLst>
          </p:cNvPr>
          <p:cNvGrpSpPr/>
          <p:nvPr/>
        </p:nvGrpSpPr>
        <p:grpSpPr>
          <a:xfrm>
            <a:off x="4301408" y="2364468"/>
            <a:ext cx="2099392" cy="389839"/>
            <a:chOff x="3678572" y="946112"/>
            <a:chExt cx="2099392" cy="389839"/>
          </a:xfrm>
        </p:grpSpPr>
        <p:sp>
          <p:nvSpPr>
            <p:cNvPr id="37" name="Google Shape;329;p39">
              <a:extLst>
                <a:ext uri="{FF2B5EF4-FFF2-40B4-BE49-F238E27FC236}">
                  <a16:creationId xmlns:a16="http://schemas.microsoft.com/office/drawing/2014/main" id="{88D669B5-45ED-B33E-F261-54A841809EA8}"/>
                </a:ext>
              </a:extLst>
            </p:cNvPr>
            <p:cNvSpPr/>
            <p:nvPr/>
          </p:nvSpPr>
          <p:spPr>
            <a:xfrm>
              <a:off x="3678572" y="946112"/>
              <a:ext cx="2055303" cy="389839"/>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39" name="Group 38">
              <a:extLst>
                <a:ext uri="{FF2B5EF4-FFF2-40B4-BE49-F238E27FC236}">
                  <a16:creationId xmlns:a16="http://schemas.microsoft.com/office/drawing/2014/main" id="{17DE3947-86D0-9CAA-A28C-BEB0378CFBD8}"/>
                </a:ext>
              </a:extLst>
            </p:cNvPr>
            <p:cNvGrpSpPr/>
            <p:nvPr/>
          </p:nvGrpSpPr>
          <p:grpSpPr>
            <a:xfrm>
              <a:off x="3859789" y="1018079"/>
              <a:ext cx="1918175" cy="261905"/>
              <a:chOff x="2888417" y="1357007"/>
              <a:chExt cx="3166197" cy="432310"/>
            </a:xfrm>
          </p:grpSpPr>
          <p:sp>
            <p:nvSpPr>
              <p:cNvPr id="40" name="TextBox 39">
                <a:extLst>
                  <a:ext uri="{FF2B5EF4-FFF2-40B4-BE49-F238E27FC236}">
                    <a16:creationId xmlns:a16="http://schemas.microsoft.com/office/drawing/2014/main" id="{9B8E1445-EC39-2602-9935-AD96BD825A44}"/>
                  </a:ext>
                </a:extLst>
              </p:cNvPr>
              <p:cNvSpPr txBox="1"/>
              <p:nvPr/>
            </p:nvSpPr>
            <p:spPr>
              <a:xfrm>
                <a:off x="3406281" y="1370194"/>
                <a:ext cx="2648333" cy="419123"/>
              </a:xfrm>
              <a:prstGeom prst="rect">
                <a:avLst/>
              </a:prstGeom>
              <a:noFill/>
            </p:spPr>
            <p:txBody>
              <a:bodyPr wrap="square" rtlCol="0">
                <a:spAutoFit/>
              </a:bodyPr>
              <a:lstStyle/>
              <a:p>
                <a:r>
                  <a:rPr lang="en-GB" sz="1050" dirty="0">
                    <a:latin typeface="Space Grotesk" pitchFamily="2" charset="0"/>
                    <a:cs typeface="Space Grotesk" pitchFamily="2" charset="0"/>
                  </a:rPr>
                  <a:t>Azure Container Apps</a:t>
                </a:r>
                <a:endParaRPr lang="en-NL" sz="1050" dirty="0">
                  <a:latin typeface="Space Grotesk" pitchFamily="2" charset="0"/>
                  <a:cs typeface="Space Grotesk" pitchFamily="2" charset="0"/>
                </a:endParaRPr>
              </a:p>
            </p:txBody>
          </p:sp>
          <p:pic>
            <p:nvPicPr>
              <p:cNvPr id="41" name="Picture 2">
                <a:extLst>
                  <a:ext uri="{FF2B5EF4-FFF2-40B4-BE49-F238E27FC236}">
                    <a16:creationId xmlns:a16="http://schemas.microsoft.com/office/drawing/2014/main" id="{7B405ADC-D9C0-9A6B-0BEC-8733DCC0A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17" y="1357007"/>
                <a:ext cx="431823" cy="4318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43" name="Google Shape;1543;p49">
            <a:extLst>
              <a:ext uri="{FF2B5EF4-FFF2-40B4-BE49-F238E27FC236}">
                <a16:creationId xmlns:a16="http://schemas.microsoft.com/office/drawing/2014/main" id="{8734B9A3-BA6A-4DCE-C609-880FAE1F7B7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6"/>
            <a:extLst>
              <a:ext uri="{FF2B5EF4-FFF2-40B4-BE49-F238E27FC236}">
                <a16:creationId xmlns:a16="http://schemas.microsoft.com/office/drawing/2014/main" id="{E0C10163-A607-FD7C-5F1C-873C225783D8}"/>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259949AE-1EA0-7B6D-8770-E5DECB2AE81C}"/>
              </a:ext>
            </a:extLst>
          </p:cNvPr>
          <p:cNvPicPr preferRelativeResize="0"/>
          <p:nvPr/>
        </p:nvPicPr>
        <p:blipFill rotWithShape="1">
          <a:blip r:embed="rId7">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2DDA73A7-8AFA-ED8E-CE9F-9BFB7353767A}"/>
              </a:ext>
            </a:extLst>
          </p:cNvPr>
          <p:cNvPicPr preferRelativeResize="0"/>
          <p:nvPr/>
        </p:nvPicPr>
        <p:blipFill rotWithShape="1">
          <a:blip r:embed="rId8">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AB7063DB-6EB9-4C98-9003-9436349CEA15}"/>
              </a:ext>
            </a:extLst>
          </p:cNvPr>
          <p:cNvPicPr preferRelativeResize="0"/>
          <p:nvPr/>
        </p:nvPicPr>
        <p:blipFill rotWithShape="1">
          <a:blip r:embed="rId9">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54E0139-10B0-F68E-4A4B-2BE334603B3D}"/>
              </a:ext>
            </a:extLst>
          </p:cNvPr>
          <p:cNvPicPr preferRelativeResize="0"/>
          <p:nvPr/>
        </p:nvPicPr>
        <p:blipFill rotWithShape="1">
          <a:blip r:embed="rId10">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0BBB6431-2B87-E60F-F0FB-EADF9F4902E5}"/>
              </a:ext>
            </a:extLst>
          </p:cNvPr>
          <p:cNvPicPr preferRelativeResize="0"/>
          <p:nvPr/>
        </p:nvPicPr>
        <p:blipFill rotWithShape="1">
          <a:blip r:embed="rId11">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5EDC7387-0638-4E3E-AB7F-9F195A5B84C0}"/>
              </a:ext>
            </a:extLst>
          </p:cNvPr>
          <p:cNvCxnSpPr>
            <a:cxnSpLocks/>
            <a:stCxn id="20" idx="3"/>
            <a:endCxn id="1556" idx="1"/>
          </p:cNvCxnSpPr>
          <p:nvPr/>
        </p:nvCxnSpPr>
        <p:spPr>
          <a:xfrm flipV="1">
            <a:off x="7281366" y="1523862"/>
            <a:ext cx="3246310" cy="223101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6C307830-F04B-1CB1-38DE-4F691729E173}"/>
              </a:ext>
            </a:extLst>
          </p:cNvPr>
          <p:cNvCxnSpPr>
            <a:cxnSpLocks/>
            <a:stCxn id="20" idx="3"/>
            <a:endCxn id="1559" idx="1"/>
          </p:cNvCxnSpPr>
          <p:nvPr/>
        </p:nvCxnSpPr>
        <p:spPr>
          <a:xfrm flipV="1">
            <a:off x="7281366" y="2639188"/>
            <a:ext cx="3246310" cy="111569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33FE7720-F8DC-896B-4FFF-F8D01B5F1416}"/>
              </a:ext>
            </a:extLst>
          </p:cNvPr>
          <p:cNvCxnSpPr>
            <a:cxnSpLocks/>
            <a:stCxn id="1558" idx="1"/>
            <a:endCxn id="20" idx="3"/>
          </p:cNvCxnSpPr>
          <p:nvPr/>
        </p:nvCxnSpPr>
        <p:spPr>
          <a:xfrm rot="10800000" flipV="1">
            <a:off x="7281366" y="3754513"/>
            <a:ext cx="3246310" cy="36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25CC0E41-FF61-AE61-B34D-A84FAD6F644C}"/>
              </a:ext>
            </a:extLst>
          </p:cNvPr>
          <p:cNvCxnSpPr>
            <a:cxnSpLocks/>
            <a:stCxn id="20" idx="3"/>
            <a:endCxn id="1560" idx="1"/>
          </p:cNvCxnSpPr>
          <p:nvPr/>
        </p:nvCxnSpPr>
        <p:spPr>
          <a:xfrm>
            <a:off x="7281366" y="3754881"/>
            <a:ext cx="3246310" cy="111495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09B3A9F-D4B3-3D8F-8444-244D22E62343}"/>
              </a:ext>
            </a:extLst>
          </p:cNvPr>
          <p:cNvCxnSpPr>
            <a:cxnSpLocks/>
            <a:stCxn id="20" idx="3"/>
            <a:endCxn id="1557" idx="1"/>
          </p:cNvCxnSpPr>
          <p:nvPr/>
        </p:nvCxnSpPr>
        <p:spPr>
          <a:xfrm>
            <a:off x="7281366" y="3754881"/>
            <a:ext cx="3246310" cy="223028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grpSp>
        <p:nvGrpSpPr>
          <p:cNvPr id="23" name="Group 22">
            <a:extLst>
              <a:ext uri="{FF2B5EF4-FFF2-40B4-BE49-F238E27FC236}">
                <a16:creationId xmlns:a16="http://schemas.microsoft.com/office/drawing/2014/main" id="{34F91AC1-4216-5BB4-B9C2-E553C2C51CA6}"/>
              </a:ext>
            </a:extLst>
          </p:cNvPr>
          <p:cNvGrpSpPr/>
          <p:nvPr/>
        </p:nvGrpSpPr>
        <p:grpSpPr>
          <a:xfrm>
            <a:off x="7385858" y="3382049"/>
            <a:ext cx="1440807" cy="307371"/>
            <a:chOff x="7478785" y="3353724"/>
            <a:chExt cx="1440807" cy="307371"/>
          </a:xfrm>
        </p:grpSpPr>
        <p:sp>
          <p:nvSpPr>
            <p:cNvPr id="24" name="Rectangle: Rounded Corners 23">
              <a:extLst>
                <a:ext uri="{FF2B5EF4-FFF2-40B4-BE49-F238E27FC236}">
                  <a16:creationId xmlns:a16="http://schemas.microsoft.com/office/drawing/2014/main" id="{D51CF2EA-8C55-05A3-169D-A786B9123A0B}"/>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25" name="Google Shape;1571;p49">
              <a:extLst>
                <a:ext uri="{FF2B5EF4-FFF2-40B4-BE49-F238E27FC236}">
                  <a16:creationId xmlns:a16="http://schemas.microsoft.com/office/drawing/2014/main" id="{36198EC9-F710-A47A-86C3-7F9C1DC3FDA1}"/>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7" name="Google Shape;1571;p49">
            <a:extLst>
              <a:ext uri="{FF2B5EF4-FFF2-40B4-BE49-F238E27FC236}">
                <a16:creationId xmlns:a16="http://schemas.microsoft.com/office/drawing/2014/main" id="{0488B0B0-5307-2E1C-542B-99304A74D97D}"/>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62" name="Google Shape;1571;p49">
            <a:extLst>
              <a:ext uri="{FF2B5EF4-FFF2-40B4-BE49-F238E27FC236}">
                <a16:creationId xmlns:a16="http://schemas.microsoft.com/office/drawing/2014/main" id="{AC472950-9C33-0908-EE60-D1FCD0D0FC94}"/>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2688381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86A5983-2F47-2903-D01B-FF0584C4D8CD}"/>
            </a:ext>
          </a:extLst>
        </p:cNvPr>
        <p:cNvGrpSpPr/>
        <p:nvPr/>
      </p:nvGrpSpPr>
      <p:grpSpPr>
        <a:xfrm>
          <a:off x="0" y="0"/>
          <a:ext cx="0" cy="0"/>
          <a:chOff x="0" y="0"/>
          <a:chExt cx="0" cy="0"/>
        </a:xfrm>
      </p:grpSpPr>
      <p:sp>
        <p:nvSpPr>
          <p:cNvPr id="14" name="Google Shape;308;p39">
            <a:extLst>
              <a:ext uri="{FF2B5EF4-FFF2-40B4-BE49-F238E27FC236}">
                <a16:creationId xmlns:a16="http://schemas.microsoft.com/office/drawing/2014/main" id="{9EAF573C-10F3-4DEB-8F33-868A491D5E0C}"/>
              </a:ext>
            </a:extLst>
          </p:cNvPr>
          <p:cNvSpPr/>
          <p:nvPr/>
        </p:nvSpPr>
        <p:spPr>
          <a:xfrm>
            <a:off x="2583723" y="2567357"/>
            <a:ext cx="2575420" cy="2302610"/>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0" name="Google Shape;308;p39">
            <a:extLst>
              <a:ext uri="{FF2B5EF4-FFF2-40B4-BE49-F238E27FC236}">
                <a16:creationId xmlns:a16="http://schemas.microsoft.com/office/drawing/2014/main" id="{C1DCF240-069B-F57B-F1D2-81D1C963A496}"/>
              </a:ext>
            </a:extLst>
          </p:cNvPr>
          <p:cNvSpPr/>
          <p:nvPr/>
        </p:nvSpPr>
        <p:spPr>
          <a:xfrm>
            <a:off x="5457042" y="2567357"/>
            <a:ext cx="2575420" cy="2285696"/>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3" name="Google Shape;1543;p49">
            <a:extLst>
              <a:ext uri="{FF2B5EF4-FFF2-40B4-BE49-F238E27FC236}">
                <a16:creationId xmlns:a16="http://schemas.microsoft.com/office/drawing/2014/main" id="{60B7DDB2-1E87-E487-B726-F7BCDF5C981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3"/>
            <a:extLst>
              <a:ext uri="{FF2B5EF4-FFF2-40B4-BE49-F238E27FC236}">
                <a16:creationId xmlns:a16="http://schemas.microsoft.com/office/drawing/2014/main" id="{B3C696E8-C730-083B-DF7B-F7CFB6DAD884}"/>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D275190A-894A-CFF9-DEA2-955FF7E3D77F}"/>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42E0CAA9-41B8-B5BD-CF48-067081205630}"/>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B8515CEB-ABB3-4ACE-9AB9-4A0C05C68521}"/>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61C698C7-281B-041E-66A4-99134DBA48B8}"/>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B7F17739-94D8-3C5E-6947-941D42F50543}"/>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EAC946D2-406C-4EDA-B49C-6AFC485F9929}"/>
              </a:ext>
            </a:extLst>
          </p:cNvPr>
          <p:cNvCxnSpPr>
            <a:cxnSpLocks/>
            <a:stCxn id="2" idx="3"/>
            <a:endCxn id="1556" idx="1"/>
          </p:cNvCxnSpPr>
          <p:nvPr/>
        </p:nvCxnSpPr>
        <p:spPr>
          <a:xfrm flipV="1">
            <a:off x="7276922" y="1523862"/>
            <a:ext cx="3250754" cy="223040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A5CB9DEA-CBA2-EA75-D502-04F83173242F}"/>
              </a:ext>
            </a:extLst>
          </p:cNvPr>
          <p:cNvCxnSpPr>
            <a:cxnSpLocks/>
            <a:stCxn id="2" idx="3"/>
            <a:endCxn id="1559" idx="1"/>
          </p:cNvCxnSpPr>
          <p:nvPr/>
        </p:nvCxnSpPr>
        <p:spPr>
          <a:xfrm flipV="1">
            <a:off x="7276922" y="2639188"/>
            <a:ext cx="3250754" cy="111508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2EE139D5-46F6-08AB-7864-E8DDCDA41A0E}"/>
              </a:ext>
            </a:extLst>
          </p:cNvPr>
          <p:cNvCxnSpPr>
            <a:cxnSpLocks/>
            <a:stCxn id="1558" idx="1"/>
            <a:endCxn id="2" idx="3"/>
          </p:cNvCxnSpPr>
          <p:nvPr/>
        </p:nvCxnSpPr>
        <p:spPr>
          <a:xfrm rot="10800000">
            <a:off x="7276922" y="3754272"/>
            <a:ext cx="3250754" cy="24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168F1B4E-A357-000C-9FD6-FA68FA68AF6F}"/>
              </a:ext>
            </a:extLst>
          </p:cNvPr>
          <p:cNvCxnSpPr>
            <a:cxnSpLocks/>
            <a:stCxn id="2" idx="3"/>
            <a:endCxn id="1560" idx="1"/>
          </p:cNvCxnSpPr>
          <p:nvPr/>
        </p:nvCxnSpPr>
        <p:spPr>
          <a:xfrm>
            <a:off x="7276922" y="3754271"/>
            <a:ext cx="3250754" cy="111556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F8E8E05E-6B63-F9E7-65B2-22C3D320296A}"/>
              </a:ext>
            </a:extLst>
          </p:cNvPr>
          <p:cNvCxnSpPr>
            <a:cxnSpLocks/>
            <a:stCxn id="2" idx="3"/>
            <a:endCxn id="1557" idx="1"/>
          </p:cNvCxnSpPr>
          <p:nvPr/>
        </p:nvCxnSpPr>
        <p:spPr>
          <a:xfrm>
            <a:off x="7276922" y="3754271"/>
            <a:ext cx="3250754" cy="223089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4A0B168-5730-3DAF-371F-A2ED209387B6}"/>
              </a:ext>
            </a:extLst>
          </p:cNvPr>
          <p:cNvSpPr/>
          <p:nvPr/>
        </p:nvSpPr>
        <p:spPr>
          <a:xfrm>
            <a:off x="6342770" y="284200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2" name="Google Shape;2017;p13">
            <a:extLst>
              <a:ext uri="{FF2B5EF4-FFF2-40B4-BE49-F238E27FC236}">
                <a16:creationId xmlns:a16="http://schemas.microsoft.com/office/drawing/2014/main" id="{5B5A47A3-69B5-3EC8-5622-CDDE159DCA73}"/>
              </a:ext>
            </a:extLst>
          </p:cNvPr>
          <p:cNvPicPr preferRelativeResize="0"/>
          <p:nvPr/>
        </p:nvPicPr>
        <p:blipFill rotWithShape="1">
          <a:blip r:embed="rId9">
            <a:alphaModFix/>
          </a:blip>
          <a:srcRect/>
          <a:stretch/>
        </p:blipFill>
        <p:spPr>
          <a:xfrm>
            <a:off x="6237746" y="3234683"/>
            <a:ext cx="1039176" cy="1039176"/>
          </a:xfrm>
          <a:prstGeom prst="rect">
            <a:avLst/>
          </a:prstGeom>
          <a:noFill/>
          <a:ln>
            <a:noFill/>
          </a:ln>
        </p:spPr>
      </p:pic>
      <p:grpSp>
        <p:nvGrpSpPr>
          <p:cNvPr id="3" name="Google Shape;1876;p6">
            <a:extLst>
              <a:ext uri="{FF2B5EF4-FFF2-40B4-BE49-F238E27FC236}">
                <a16:creationId xmlns:a16="http://schemas.microsoft.com/office/drawing/2014/main" id="{07B463DB-05BE-3279-BB00-06D9B135D8CB}"/>
              </a:ext>
            </a:extLst>
          </p:cNvPr>
          <p:cNvGrpSpPr/>
          <p:nvPr/>
        </p:nvGrpSpPr>
        <p:grpSpPr>
          <a:xfrm>
            <a:off x="3133928" y="3034271"/>
            <a:ext cx="1440000" cy="1440000"/>
            <a:chOff x="3003814" y="1521794"/>
            <a:chExt cx="1440000" cy="1440000"/>
          </a:xfrm>
        </p:grpSpPr>
        <p:pic>
          <p:nvPicPr>
            <p:cNvPr id="4" name="Google Shape;1877;p6">
              <a:extLst>
                <a:ext uri="{FF2B5EF4-FFF2-40B4-BE49-F238E27FC236}">
                  <a16:creationId xmlns:a16="http://schemas.microsoft.com/office/drawing/2014/main" id="{32EEC90C-FCAF-2E8D-44F4-F71A26ECA256}"/>
                </a:ext>
              </a:extLst>
            </p:cNvPr>
            <p:cNvPicPr preferRelativeResize="0"/>
            <p:nvPr/>
          </p:nvPicPr>
          <p:blipFill rotWithShape="1">
            <a:blip r:embed="rId10">
              <a:alphaModFix/>
            </a:blip>
            <a:srcRect/>
            <a:stretch/>
          </p:blipFill>
          <p:spPr>
            <a:xfrm>
              <a:off x="3003814" y="1521794"/>
              <a:ext cx="1440000" cy="1440000"/>
            </a:xfrm>
            <a:prstGeom prst="rect">
              <a:avLst/>
            </a:prstGeom>
            <a:noFill/>
            <a:ln>
              <a:noFill/>
            </a:ln>
          </p:spPr>
        </p:pic>
        <p:sp>
          <p:nvSpPr>
            <p:cNvPr id="5" name="Google Shape;1878;p6">
              <a:extLst>
                <a:ext uri="{FF2B5EF4-FFF2-40B4-BE49-F238E27FC236}">
                  <a16:creationId xmlns:a16="http://schemas.microsoft.com/office/drawing/2014/main" id="{A5FA9B40-D203-5C8C-83DF-7496399B1318}"/>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6" name="Google Shape;1570;p49">
            <a:extLst>
              <a:ext uri="{FF2B5EF4-FFF2-40B4-BE49-F238E27FC236}">
                <a16:creationId xmlns:a16="http://schemas.microsoft.com/office/drawing/2014/main" id="{80BD3A30-DB3D-A750-A791-71A9A2FCBCBC}"/>
              </a:ext>
            </a:extLst>
          </p:cNvPr>
          <p:cNvCxnSpPr>
            <a:cxnSpLocks/>
            <a:stCxn id="4" idx="3"/>
            <a:endCxn id="2" idx="1"/>
          </p:cNvCxnSpPr>
          <p:nvPr/>
        </p:nvCxnSpPr>
        <p:spPr>
          <a:xfrm>
            <a:off x="4573928" y="3754271"/>
            <a:ext cx="1663818" cy="0"/>
          </a:xfrm>
          <a:prstGeom prst="straightConnector1">
            <a:avLst/>
          </a:prstGeom>
          <a:noFill/>
          <a:ln w="19050" cap="flat" cmpd="sng">
            <a:solidFill>
              <a:schemeClr val="dk1"/>
            </a:solidFill>
            <a:prstDash val="solid"/>
            <a:miter lim="800000"/>
            <a:headEnd type="triangle" w="lg" len="lg"/>
            <a:tailEnd type="triangle" w="lg" len="lg"/>
          </a:ln>
        </p:spPr>
      </p:cxnSp>
      <p:grpSp>
        <p:nvGrpSpPr>
          <p:cNvPr id="13" name="Group 12">
            <a:extLst>
              <a:ext uri="{FF2B5EF4-FFF2-40B4-BE49-F238E27FC236}">
                <a16:creationId xmlns:a16="http://schemas.microsoft.com/office/drawing/2014/main" id="{1DB3DBF2-55DD-7BC5-1213-C8779998B135}"/>
              </a:ext>
            </a:extLst>
          </p:cNvPr>
          <p:cNvGrpSpPr/>
          <p:nvPr/>
        </p:nvGrpSpPr>
        <p:grpSpPr>
          <a:xfrm>
            <a:off x="5836318" y="2368783"/>
            <a:ext cx="1824096" cy="343603"/>
            <a:chOff x="3261218" y="1514821"/>
            <a:chExt cx="1110061" cy="343603"/>
          </a:xfrm>
        </p:grpSpPr>
        <p:sp>
          <p:nvSpPr>
            <p:cNvPr id="11" name="Google Shape;329;p39">
              <a:extLst>
                <a:ext uri="{FF2B5EF4-FFF2-40B4-BE49-F238E27FC236}">
                  <a16:creationId xmlns:a16="http://schemas.microsoft.com/office/drawing/2014/main" id="{E0725BA3-0A24-8B35-1F9B-2BC05E594688}"/>
                </a:ext>
              </a:extLst>
            </p:cNvPr>
            <p:cNvSpPr/>
            <p:nvPr/>
          </p:nvSpPr>
          <p:spPr>
            <a:xfrm>
              <a:off x="3261218" y="1514821"/>
              <a:ext cx="1110061"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330;p39">
              <a:extLst>
                <a:ext uri="{FF2B5EF4-FFF2-40B4-BE49-F238E27FC236}">
                  <a16:creationId xmlns:a16="http://schemas.microsoft.com/office/drawing/2014/main" id="{6B8AA2CB-9563-B496-01AC-740673728B66}"/>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0E9A7A69-3CE3-BE53-93D1-6E1AE20F37AE}"/>
              </a:ext>
            </a:extLst>
          </p:cNvPr>
          <p:cNvGrpSpPr/>
          <p:nvPr/>
        </p:nvGrpSpPr>
        <p:grpSpPr>
          <a:xfrm>
            <a:off x="3320178" y="2395555"/>
            <a:ext cx="1075889" cy="343603"/>
            <a:chOff x="3261219" y="1514821"/>
            <a:chExt cx="1075889" cy="343603"/>
          </a:xfrm>
        </p:grpSpPr>
        <p:sp>
          <p:nvSpPr>
            <p:cNvPr id="16" name="Google Shape;329;p39">
              <a:extLst>
                <a:ext uri="{FF2B5EF4-FFF2-40B4-BE49-F238E27FC236}">
                  <a16:creationId xmlns:a16="http://schemas.microsoft.com/office/drawing/2014/main" id="{AAAE79DF-EE10-6DBB-52CC-BBE7BD3A505A}"/>
                </a:ext>
              </a:extLst>
            </p:cNvPr>
            <p:cNvSpPr/>
            <p:nvPr/>
          </p:nvSpPr>
          <p:spPr>
            <a:xfrm>
              <a:off x="3261219" y="1514821"/>
              <a:ext cx="1075889"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 name="Google Shape;330;p39">
              <a:extLst>
                <a:ext uri="{FF2B5EF4-FFF2-40B4-BE49-F238E27FC236}">
                  <a16:creationId xmlns:a16="http://schemas.microsoft.com/office/drawing/2014/main" id="{19818BA5-1DF6-E6E0-144C-3F45EDB73052}"/>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 Host</a:t>
              </a:r>
              <a:endParaRPr sz="1400" b="0" i="0" u="none" strike="noStrike" cap="none" dirty="0">
                <a:solidFill>
                  <a:srgbClr val="121C29"/>
                </a:solidFill>
                <a:latin typeface="Space Grotesk"/>
                <a:ea typeface="Space Grotesk"/>
                <a:cs typeface="Space Grotesk"/>
                <a:sym typeface="Space Grotesk"/>
              </a:endParaRPr>
            </a:p>
          </p:txBody>
        </p:sp>
      </p:grpSp>
      <p:pic>
        <p:nvPicPr>
          <p:cNvPr id="26" name="Picture 25" descr="A black background with a black square&#10;&#10;Description automatically generated with medium confidence">
            <a:extLst>
              <a:ext uri="{FF2B5EF4-FFF2-40B4-BE49-F238E27FC236}">
                <a16:creationId xmlns:a16="http://schemas.microsoft.com/office/drawing/2014/main" id="{9C7B7973-7FFF-0C4F-289A-82C5C5C8207C}"/>
              </a:ext>
            </a:extLst>
          </p:cNvPr>
          <p:cNvPicPr>
            <a:picLocks noChangeAspect="1"/>
          </p:cNvPicPr>
          <p:nvPr/>
        </p:nvPicPr>
        <p:blipFill>
          <a:blip r:embed="rId11"/>
          <a:stretch>
            <a:fillRect/>
          </a:stretch>
        </p:blipFill>
        <p:spPr>
          <a:xfrm>
            <a:off x="6126084" y="2430636"/>
            <a:ext cx="1237335" cy="243145"/>
          </a:xfrm>
          <a:prstGeom prst="rect">
            <a:avLst/>
          </a:prstGeom>
        </p:spPr>
      </p:pic>
      <p:grpSp>
        <p:nvGrpSpPr>
          <p:cNvPr id="28" name="Group 27">
            <a:extLst>
              <a:ext uri="{FF2B5EF4-FFF2-40B4-BE49-F238E27FC236}">
                <a16:creationId xmlns:a16="http://schemas.microsoft.com/office/drawing/2014/main" id="{3E3A7BD3-5B2C-AC4E-B753-AB57BEBA2781}"/>
              </a:ext>
            </a:extLst>
          </p:cNvPr>
          <p:cNvGrpSpPr/>
          <p:nvPr/>
        </p:nvGrpSpPr>
        <p:grpSpPr>
          <a:xfrm>
            <a:off x="4633975" y="3382876"/>
            <a:ext cx="1478559" cy="299727"/>
            <a:chOff x="7478785" y="3353724"/>
            <a:chExt cx="1478559" cy="338075"/>
          </a:xfrm>
        </p:grpSpPr>
        <p:sp>
          <p:nvSpPr>
            <p:cNvPr id="29" name="Rectangle: Rounded Corners 28">
              <a:extLst>
                <a:ext uri="{FF2B5EF4-FFF2-40B4-BE49-F238E27FC236}">
                  <a16:creationId xmlns:a16="http://schemas.microsoft.com/office/drawing/2014/main" id="{145F4D18-4535-5C5A-71AB-7B0E6CE1019D}"/>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34" name="Google Shape;1571;p49">
              <a:extLst>
                <a:ext uri="{FF2B5EF4-FFF2-40B4-BE49-F238E27FC236}">
                  <a16:creationId xmlns:a16="http://schemas.microsoft.com/office/drawing/2014/main" id="{0B7F5FE0-0D86-780B-204A-6A16846E376A}"/>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36" name="Group 35">
            <a:extLst>
              <a:ext uri="{FF2B5EF4-FFF2-40B4-BE49-F238E27FC236}">
                <a16:creationId xmlns:a16="http://schemas.microsoft.com/office/drawing/2014/main" id="{D5F13CAB-67BD-5E82-1EA8-B3CE0DBEDB96}"/>
              </a:ext>
            </a:extLst>
          </p:cNvPr>
          <p:cNvGrpSpPr/>
          <p:nvPr/>
        </p:nvGrpSpPr>
        <p:grpSpPr>
          <a:xfrm>
            <a:off x="7385858" y="3382049"/>
            <a:ext cx="1440807" cy="307371"/>
            <a:chOff x="7478785" y="3353724"/>
            <a:chExt cx="1440807" cy="307371"/>
          </a:xfrm>
        </p:grpSpPr>
        <p:sp>
          <p:nvSpPr>
            <p:cNvPr id="38" name="Rectangle: Rounded Corners 37">
              <a:extLst>
                <a:ext uri="{FF2B5EF4-FFF2-40B4-BE49-F238E27FC236}">
                  <a16:creationId xmlns:a16="http://schemas.microsoft.com/office/drawing/2014/main" id="{BED89C29-8337-0204-B9D8-81ADDF6BF7B4}"/>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44" name="Google Shape;1571;p49">
              <a:extLst>
                <a:ext uri="{FF2B5EF4-FFF2-40B4-BE49-F238E27FC236}">
                  <a16:creationId xmlns:a16="http://schemas.microsoft.com/office/drawing/2014/main" id="{0101A9ED-15D8-D87B-17DB-B7EE78C54B9A}"/>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45" name="Google Shape;1571;p49">
            <a:extLst>
              <a:ext uri="{FF2B5EF4-FFF2-40B4-BE49-F238E27FC236}">
                <a16:creationId xmlns:a16="http://schemas.microsoft.com/office/drawing/2014/main" id="{BDF3A8BD-4BA3-EC7D-DC37-9C21284F517A}"/>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46" name="Google Shape;1571;p49">
            <a:extLst>
              <a:ext uri="{FF2B5EF4-FFF2-40B4-BE49-F238E27FC236}">
                <a16:creationId xmlns:a16="http://schemas.microsoft.com/office/drawing/2014/main" id="{675338B2-9B52-7CEB-11EB-D9782F34A899}"/>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60000434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pic>
        <p:nvPicPr>
          <p:cNvPr id="1720" name="Google Shape;1720;p72" descr="A qr code with a white background&#10;&#10;Description automatically generated"/>
          <p:cNvPicPr preferRelativeResize="0"/>
          <p:nvPr/>
        </p:nvPicPr>
        <p:blipFill rotWithShape="1">
          <a:blip r:embed="rId3">
            <a:alphaModFix/>
          </a:blip>
          <a:srcRect/>
          <a:stretch/>
        </p:blipFill>
        <p:spPr>
          <a:xfrm>
            <a:off x="6905139" y="1294799"/>
            <a:ext cx="4462510" cy="4462510"/>
          </a:xfrm>
          <a:prstGeom prst="rect">
            <a:avLst/>
          </a:prstGeom>
          <a:noFill/>
          <a:ln>
            <a:noFill/>
          </a:ln>
        </p:spPr>
      </p:pic>
      <p:sp>
        <p:nvSpPr>
          <p:cNvPr id="1721" name="Google Shape;1721;p72">
            <a:hlinkClick r:id="rId4"/>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grpSp>
        <p:nvGrpSpPr>
          <p:cNvPr id="5" name="Group 4">
            <a:extLst>
              <a:ext uri="{FF2B5EF4-FFF2-40B4-BE49-F238E27FC236}">
                <a16:creationId xmlns:a16="http://schemas.microsoft.com/office/drawing/2014/main" id="{0FEE56B5-9DBD-8875-B056-6D7FF8D1BB92}"/>
              </a:ext>
            </a:extLst>
          </p:cNvPr>
          <p:cNvGrpSpPr/>
          <p:nvPr/>
        </p:nvGrpSpPr>
        <p:grpSpPr>
          <a:xfrm>
            <a:off x="716686" y="1459041"/>
            <a:ext cx="5869534" cy="4842621"/>
            <a:chOff x="782726" y="1606361"/>
            <a:chExt cx="5869534" cy="4842621"/>
          </a:xfrm>
        </p:grpSpPr>
        <p:pic>
          <p:nvPicPr>
            <p:cNvPr id="1710" name="Google Shape;1710;p72"/>
            <p:cNvPicPr preferRelativeResize="0"/>
            <p:nvPr/>
          </p:nvPicPr>
          <p:blipFill rotWithShape="1">
            <a:blip r:embed="rId5">
              <a:alphaModFix/>
            </a:blip>
            <a:srcRect/>
            <a:stretch/>
          </p:blipFill>
          <p:spPr>
            <a:xfrm>
              <a:off x="788351" y="4306129"/>
              <a:ext cx="540000" cy="408189"/>
            </a:xfrm>
            <a:prstGeom prst="rect">
              <a:avLst/>
            </a:prstGeom>
            <a:noFill/>
            <a:ln>
              <a:noFill/>
            </a:ln>
          </p:spPr>
        </p:pic>
        <p:pic>
          <p:nvPicPr>
            <p:cNvPr id="1711" name="Google Shape;1711;p72"/>
            <p:cNvPicPr preferRelativeResize="0"/>
            <p:nvPr/>
          </p:nvPicPr>
          <p:blipFill rotWithShape="1">
            <a:blip r:embed="rId6">
              <a:alphaModFix/>
            </a:blip>
            <a:srcRect/>
            <a:stretch/>
          </p:blipFill>
          <p:spPr>
            <a:xfrm>
              <a:off x="782726" y="3358398"/>
              <a:ext cx="551250" cy="540000"/>
            </a:xfrm>
            <a:prstGeom prst="rect">
              <a:avLst/>
            </a:prstGeom>
            <a:noFill/>
            <a:ln>
              <a:noFill/>
            </a:ln>
          </p:spPr>
        </p:pic>
        <p:pic>
          <p:nvPicPr>
            <p:cNvPr id="1712" name="Google Shape;1712;p72"/>
            <p:cNvPicPr preferRelativeResize="0"/>
            <p:nvPr/>
          </p:nvPicPr>
          <p:blipFill rotWithShape="1">
            <a:blip r:embed="rId7">
              <a:alphaModFix/>
            </a:blip>
            <a:srcRect/>
            <a:stretch/>
          </p:blipFill>
          <p:spPr>
            <a:xfrm>
              <a:off x="824351" y="5122049"/>
              <a:ext cx="468000" cy="422760"/>
            </a:xfrm>
            <a:prstGeom prst="rect">
              <a:avLst/>
            </a:prstGeom>
            <a:noFill/>
            <a:ln>
              <a:noFill/>
            </a:ln>
          </p:spPr>
        </p:pic>
        <p:pic>
          <p:nvPicPr>
            <p:cNvPr id="1713" name="Google Shape;1713;p72"/>
            <p:cNvPicPr preferRelativeResize="0"/>
            <p:nvPr/>
          </p:nvPicPr>
          <p:blipFill rotWithShape="1">
            <a:blip r:embed="rId8">
              <a:alphaModFix/>
            </a:blip>
            <a:srcRect/>
            <a:stretch/>
          </p:blipFill>
          <p:spPr>
            <a:xfrm>
              <a:off x="788351" y="2577810"/>
              <a:ext cx="540000" cy="372857"/>
            </a:xfrm>
            <a:prstGeom prst="rect">
              <a:avLst/>
            </a:prstGeom>
            <a:noFill/>
            <a:ln>
              <a:noFill/>
            </a:ln>
          </p:spPr>
        </p:pic>
        <p:pic>
          <p:nvPicPr>
            <p:cNvPr id="1714" name="Google Shape;1714;p72"/>
            <p:cNvPicPr preferRelativeResize="0"/>
            <p:nvPr/>
          </p:nvPicPr>
          <p:blipFill rotWithShape="1">
            <a:blip r:embed="rId9">
              <a:alphaModFix/>
            </a:blip>
            <a:srcRect/>
            <a:stretch/>
          </p:blipFill>
          <p:spPr>
            <a:xfrm>
              <a:off x="788351" y="1630079"/>
              <a:ext cx="540000" cy="540000"/>
            </a:xfrm>
            <a:prstGeom prst="rect">
              <a:avLst/>
            </a:prstGeom>
            <a:noFill/>
            <a:ln>
              <a:noFill/>
            </a:ln>
          </p:spPr>
        </p:pic>
        <p:sp>
          <p:nvSpPr>
            <p:cNvPr id="1715" name="Google Shape;1715;p72">
              <a:hlinkClick r:id="rId4"/>
            </p:cNvPr>
            <p:cNvSpPr txBox="1"/>
            <p:nvPr/>
          </p:nvSpPr>
          <p:spPr>
            <a:xfrm>
              <a:off x="1911860" y="160636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dapr.io</a:t>
              </a:r>
              <a:endParaRPr sz="3200" b="0" i="0" u="none" strike="noStrike" cap="none" dirty="0">
                <a:solidFill>
                  <a:srgbClr val="000000"/>
                </a:solidFill>
                <a:latin typeface="Space Grotesk"/>
                <a:ea typeface="Space Grotesk"/>
                <a:cs typeface="Space Grotesk"/>
                <a:sym typeface="Space Grotesk"/>
              </a:endParaRPr>
            </a:p>
          </p:txBody>
        </p:sp>
        <p:sp>
          <p:nvSpPr>
            <p:cNvPr id="1716" name="Google Shape;1716;p72">
              <a:hlinkClick r:id="rId10"/>
            </p:cNvPr>
            <p:cNvSpPr txBox="1"/>
            <p:nvPr/>
          </p:nvSpPr>
          <p:spPr>
            <a:xfrm>
              <a:off x="1911860" y="2471850"/>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1"/>
            </p:cNvPr>
            <p:cNvSpPr txBox="1"/>
            <p:nvPr/>
          </p:nvSpPr>
          <p:spPr>
            <a:xfrm>
              <a:off x="1911860" y="3336010"/>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2"/>
            </p:cNvPr>
            <p:cNvSpPr txBox="1"/>
            <p:nvPr/>
          </p:nvSpPr>
          <p:spPr>
            <a:xfrm>
              <a:off x="1911860" y="4217835"/>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3"/>
            </p:cNvPr>
            <p:cNvSpPr txBox="1"/>
            <p:nvPr/>
          </p:nvSpPr>
          <p:spPr>
            <a:xfrm>
              <a:off x="1911860" y="5041041"/>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a:t>
              </a:r>
              <a:endParaRPr sz="3200" b="0" i="0" u="none" strike="noStrike" cap="none" dirty="0">
                <a:solidFill>
                  <a:srgbClr val="000000"/>
                </a:solidFill>
                <a:latin typeface="Space Grotesk"/>
                <a:ea typeface="Space Grotesk"/>
                <a:cs typeface="Space Grotesk"/>
                <a:sym typeface="Space Grotesk"/>
              </a:endParaRPr>
            </a:p>
          </p:txBody>
        </p:sp>
        <p:sp>
          <p:nvSpPr>
            <p:cNvPr id="2" name="Google Shape;1719;p72">
              <a:hlinkClick r:id="rId13"/>
              <a:extLst>
                <a:ext uri="{FF2B5EF4-FFF2-40B4-BE49-F238E27FC236}">
                  <a16:creationId xmlns:a16="http://schemas.microsoft.com/office/drawing/2014/main" id="{6798C983-BA64-6365-0321-77DA6B13F026}"/>
                </a:ext>
              </a:extLst>
            </p:cNvPr>
            <p:cNvSpPr txBox="1"/>
            <p:nvPr/>
          </p:nvSpPr>
          <p:spPr>
            <a:xfrm>
              <a:off x="1911860" y="5864247"/>
              <a:ext cx="4697220"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dirty="0">
                  <a:solidFill>
                    <a:srgbClr val="000000"/>
                  </a:solidFill>
                  <a:latin typeface="Space Grotesk"/>
                  <a:ea typeface="Space Grotesk"/>
                  <a:cs typeface="Space Grotesk"/>
                  <a:sym typeface="Space Grotesk"/>
                </a:rPr>
                <a:t>@daprdev.bsky.social</a:t>
              </a:r>
              <a:endParaRPr sz="3200" b="0" i="0" u="none" strike="noStrike" cap="none" dirty="0">
                <a:solidFill>
                  <a:srgbClr val="000000"/>
                </a:solidFill>
                <a:latin typeface="Space Grotesk"/>
                <a:ea typeface="Space Grotesk"/>
                <a:cs typeface="Space Grotesk"/>
                <a:sym typeface="Space Grotesk"/>
              </a:endParaRPr>
            </a:p>
          </p:txBody>
        </p:sp>
        <p:pic>
          <p:nvPicPr>
            <p:cNvPr id="4" name="Graphic 3">
              <a:extLst>
                <a:ext uri="{FF2B5EF4-FFF2-40B4-BE49-F238E27FC236}">
                  <a16:creationId xmlns:a16="http://schemas.microsoft.com/office/drawing/2014/main" id="{347744A7-FAB9-832C-E383-A95E5EC28C9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4351" y="5922614"/>
              <a:ext cx="529811" cy="468000"/>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p:nvPr/>
        </p:nvSpPr>
        <p:spPr>
          <a:xfrm>
            <a:off x="1423274" y="2151727"/>
            <a:ext cx="9345451" cy="25545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accent1"/>
                </a:solidFill>
                <a:latin typeface="Space Grotesk"/>
                <a:ea typeface="Space Grotesk"/>
                <a:cs typeface="Space Grotesk"/>
                <a:sym typeface="Space Grotesk"/>
              </a:rPr>
              <a:t>Speeds up application development </a:t>
            </a:r>
            <a:r>
              <a:rPr lang="en-US" sz="4000" b="0" i="0" u="none" strike="noStrike" cap="none" dirty="0">
                <a:solidFill>
                  <a:schemeClr val="accent2"/>
                </a:solidFill>
                <a:latin typeface="Space Grotesk"/>
                <a:ea typeface="Space Grotesk"/>
                <a:cs typeface="Space Grotesk"/>
                <a:sym typeface="Space Grotesk"/>
              </a:rPr>
              <a:t>by providing an integrated set of </a:t>
            </a:r>
            <a:r>
              <a:rPr lang="en-US" sz="4000" b="0" i="0" u="none" strike="noStrike" cap="none" dirty="0">
                <a:solidFill>
                  <a:schemeClr val="accent3"/>
                </a:solidFill>
                <a:latin typeface="Space Grotesk"/>
                <a:ea typeface="Space Grotesk"/>
                <a:cs typeface="Space Grotesk"/>
                <a:sym typeface="Space Grotesk"/>
              </a:rPr>
              <a:t>APIs for communication, state, and workflow</a:t>
            </a:r>
            <a:r>
              <a:rPr lang="en-US" sz="4000" b="0" i="0" u="none" strike="noStrike" cap="none" dirty="0">
                <a:solidFill>
                  <a:srgbClr val="000000"/>
                </a:solidFill>
                <a:latin typeface="Space Grotesk"/>
                <a:ea typeface="Space Grotesk"/>
                <a:cs typeface="Space Grotesk"/>
                <a:sym typeface="Space Grotesk"/>
              </a:rPr>
              <a:t>.</a:t>
            </a:r>
            <a:endParaRPr sz="40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bit.ly/</a:t>
            </a:r>
            <a:r>
              <a:rPr lang="en-US" sz="3600" b="0" i="0" u="none" strike="noStrike" cap="none" dirty="0" err="1">
                <a:solidFill>
                  <a:srgbClr val="000000"/>
                </a:solidFill>
                <a:latin typeface="Space Grotesk"/>
                <a:ea typeface="Space Grotesk"/>
                <a:cs typeface="Space Grotesk"/>
                <a:sym typeface="Space Grotesk"/>
              </a:rPr>
              <a:t>dapr</a:t>
            </a:r>
            <a:r>
              <a:rPr lang="en-US" sz="3600" b="0" i="0" u="none" strike="noStrike" cap="none" dirty="0">
                <a:solidFill>
                  <a:srgbClr val="000000"/>
                </a:solidFill>
                <a:latin typeface="Space Grotesk"/>
                <a:ea typeface="Space Grotesk"/>
                <a:cs typeface="Space Grotesk"/>
                <a:sym typeface="Space Grotesk"/>
              </a:rPr>
              <a:t>-supporter</a:t>
            </a:r>
            <a:endParaRPr sz="1400" b="0" i="0" u="none" strike="noStrike" cap="none" dirty="0">
              <a:solidFill>
                <a:srgbClr val="000000"/>
              </a:solidFill>
              <a:latin typeface="Space Grotesk" pitchFamily="2" charset="0"/>
              <a:cs typeface="Space Grotesk" pitchFamily="2" charset="0"/>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Shape 1733"/>
        <p:cNvGrpSpPr/>
        <p:nvPr/>
      </p:nvGrpSpPr>
      <p:grpSpPr>
        <a:xfrm>
          <a:off x="0" y="0"/>
          <a:ext cx="0" cy="0"/>
          <a:chOff x="0" y="0"/>
          <a:chExt cx="0" cy="0"/>
        </a:xfrm>
      </p:grpSpPr>
      <p:sp>
        <p:nvSpPr>
          <p:cNvPr id="1734" name="Google Shape;173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Space Grotesk Medium"/>
              <a:buNone/>
            </a:pPr>
            <a:r>
              <a:rPr lang="en-US"/>
              <a:t>Dapr presentation assets</a:t>
            </a:r>
            <a:endParaRPr/>
          </a:p>
        </p:txBody>
      </p:sp>
      <p:sp>
        <p:nvSpPr>
          <p:cNvPr id="1735" name="Google Shape;173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u="sng">
                <a:solidFill>
                  <a:schemeClr val="hlink"/>
                </a:solidFill>
                <a:hlinkClick r:id="rId3"/>
              </a:rPr>
              <a:t>Source</a:t>
            </a:r>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Shape 1739"/>
        <p:cNvGrpSpPr/>
        <p:nvPr/>
      </p:nvGrpSpPr>
      <p:grpSpPr>
        <a:xfrm>
          <a:off x="0" y="0"/>
          <a:ext cx="0" cy="0"/>
          <a:chOff x="0" y="0"/>
          <a:chExt cx="0" cy="0"/>
        </a:xfrm>
      </p:grpSpPr>
      <p:sp>
        <p:nvSpPr>
          <p:cNvPr id="1740" name="Google Shape;1740;p118"/>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Fonts</a:t>
            </a:r>
            <a:endParaRPr sz="3200" b="1" i="0" u="none" strike="noStrike" cap="none">
              <a:solidFill>
                <a:schemeClr val="dk1"/>
              </a:solidFill>
              <a:latin typeface="Space Grotesk"/>
              <a:ea typeface="Space Grotesk"/>
              <a:cs typeface="Space Grotesk"/>
              <a:sym typeface="Space Grotesk"/>
            </a:endParaRPr>
          </a:p>
        </p:txBody>
      </p:sp>
      <p:sp>
        <p:nvSpPr>
          <p:cNvPr id="1741" name="Google Shape;1741;p118">
            <a:hlinkClick r:id="rId3"/>
          </p:cNvPr>
          <p:cNvSpPr txBox="1"/>
          <p:nvPr/>
        </p:nvSpPr>
        <p:spPr>
          <a:xfrm>
            <a:off x="3828655" y="2100395"/>
            <a:ext cx="440746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https://fonts.google.com/specimen/Space+Grotesk</a:t>
            </a:r>
            <a:endParaRPr dirty="0">
              <a:latin typeface="Space Grotesk" pitchFamily="2" charset="0"/>
              <a:cs typeface="Space Grotesk" pitchFamily="2" charset="0"/>
            </a:endParaRPr>
          </a:p>
        </p:txBody>
      </p:sp>
      <p:pic>
        <p:nvPicPr>
          <p:cNvPr id="1742" name="Google Shape;1742;p118"/>
          <p:cNvPicPr preferRelativeResize="0"/>
          <p:nvPr/>
        </p:nvPicPr>
        <p:blipFill rotWithShape="1">
          <a:blip r:embed="rId4">
            <a:alphaModFix/>
          </a:blip>
          <a:srcRect/>
          <a:stretch/>
        </p:blipFill>
        <p:spPr>
          <a:xfrm>
            <a:off x="8386853" y="1353897"/>
            <a:ext cx="2651286" cy="1800774"/>
          </a:xfrm>
          <a:prstGeom prst="rect">
            <a:avLst/>
          </a:prstGeom>
          <a:noFill/>
          <a:ln>
            <a:noFill/>
          </a:ln>
          <a:effectLst>
            <a:outerShdw blurRad="50800" dist="38100" dir="2700000" algn="tl" rotWithShape="0">
              <a:srgbClr val="000000">
                <a:alpha val="40000"/>
              </a:srgbClr>
            </a:outerShdw>
          </a:effectLst>
        </p:spPr>
      </p:pic>
      <p:sp>
        <p:nvSpPr>
          <p:cNvPr id="1743" name="Google Shape;1743;p118"/>
          <p:cNvSpPr txBox="1"/>
          <p:nvPr/>
        </p:nvSpPr>
        <p:spPr>
          <a:xfrm>
            <a:off x="514394" y="1684898"/>
            <a:ext cx="312938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Space Grotesk</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for all regular texts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and labels</a:t>
            </a:r>
            <a:endParaRPr sz="2400" b="0" i="0" u="none" strike="noStrike" cap="none" dirty="0">
              <a:solidFill>
                <a:srgbClr val="000000"/>
              </a:solidFill>
              <a:latin typeface="Space Grotesk"/>
              <a:ea typeface="Space Grotesk"/>
              <a:cs typeface="Space Grotesk"/>
              <a:sym typeface="Space Grotesk"/>
            </a:endParaRPr>
          </a:p>
        </p:txBody>
      </p:sp>
      <p:sp>
        <p:nvSpPr>
          <p:cNvPr id="1744" name="Google Shape;1744;p118"/>
          <p:cNvSpPr txBox="1"/>
          <p:nvPr/>
        </p:nvSpPr>
        <p:spPr>
          <a:xfrm>
            <a:off x="638856" y="3994165"/>
            <a:ext cx="295683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err="1">
                <a:solidFill>
                  <a:srgbClr val="000000"/>
                </a:solidFill>
                <a:latin typeface="Space Grotesk" pitchFamily="2" charset="0"/>
                <a:cs typeface="Space Grotesk" pitchFamily="2" charset="0"/>
                <a:sym typeface="Arial"/>
              </a:rPr>
              <a:t>CaskadiaCove</a:t>
            </a:r>
            <a:r>
              <a:rPr lang="en-US" sz="2000" b="0" i="0" u="none" strike="noStrike" cap="none" dirty="0">
                <a:solidFill>
                  <a:srgbClr val="000000"/>
                </a:solidFill>
                <a:latin typeface="Space Grotesk" pitchFamily="2" charset="0"/>
                <a:cs typeface="Space Grotesk" pitchFamily="2" charset="0"/>
                <a:sym typeface="Arial"/>
              </a:rPr>
              <a:t> Nerd Font for code / HTTP endpoints</a:t>
            </a:r>
            <a:endParaRPr sz="2000" b="0" i="0" u="none" strike="noStrike" cap="none" dirty="0">
              <a:solidFill>
                <a:srgbClr val="000000"/>
              </a:solidFill>
              <a:latin typeface="Space Grotesk" pitchFamily="2" charset="0"/>
              <a:cs typeface="Space Grotesk" pitchFamily="2" charset="0"/>
              <a:sym typeface="Arial"/>
            </a:endParaRPr>
          </a:p>
        </p:txBody>
      </p:sp>
      <p:sp>
        <p:nvSpPr>
          <p:cNvPr id="1745" name="Google Shape;1745;p118">
            <a:hlinkClick r:id="rId5"/>
          </p:cNvPr>
          <p:cNvSpPr txBox="1"/>
          <p:nvPr/>
        </p:nvSpPr>
        <p:spPr>
          <a:xfrm>
            <a:off x="3828655" y="3994165"/>
            <a:ext cx="432523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https://github.com/ryanoasis/nerd-fonts/releases/download/v3.0.2/CascadiaCode.zip</a:t>
            </a:r>
            <a:endParaRPr dirty="0">
              <a:latin typeface="Space Grotesk" pitchFamily="2" charset="0"/>
              <a:cs typeface="Space Grotesk" pitchFamily="2" charset="0"/>
            </a:endParaRPr>
          </a:p>
        </p:txBody>
      </p:sp>
      <p:sp>
        <p:nvSpPr>
          <p:cNvPr id="1746" name="Google Shape;1746;p118">
            <a:hlinkClick r:id="rId6"/>
          </p:cNvPr>
          <p:cNvSpPr txBox="1"/>
          <p:nvPr/>
        </p:nvSpPr>
        <p:spPr>
          <a:xfrm>
            <a:off x="3828655" y="4674684"/>
            <a:ext cx="374933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https://www.nerdfonts.com/font-downloads</a:t>
            </a:r>
            <a:endParaRPr dirty="0">
              <a:latin typeface="Space Grotesk" pitchFamily="2" charset="0"/>
              <a:cs typeface="Space Grotesk" pitchFamily="2" charset="0"/>
            </a:endParaRPr>
          </a:p>
        </p:txBody>
      </p:sp>
      <p:pic>
        <p:nvPicPr>
          <p:cNvPr id="1747" name="Google Shape;1747;p118"/>
          <p:cNvPicPr preferRelativeResize="0"/>
          <p:nvPr/>
        </p:nvPicPr>
        <p:blipFill rotWithShape="1">
          <a:blip r:embed="rId7">
            <a:alphaModFix/>
          </a:blip>
          <a:srcRect/>
          <a:stretch/>
        </p:blipFill>
        <p:spPr>
          <a:xfrm>
            <a:off x="8386853" y="3834099"/>
            <a:ext cx="3529278" cy="1335797"/>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Shape 1751"/>
        <p:cNvGrpSpPr/>
        <p:nvPr/>
      </p:nvGrpSpPr>
      <p:grpSpPr>
        <a:xfrm>
          <a:off x="0" y="0"/>
          <a:ext cx="0" cy="0"/>
          <a:chOff x="0" y="0"/>
          <a:chExt cx="0" cy="0"/>
        </a:xfrm>
      </p:grpSpPr>
      <p:sp>
        <p:nvSpPr>
          <p:cNvPr id="1752" name="Google Shape;1752;p119"/>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Colors</a:t>
            </a:r>
            <a:endParaRPr sz="3200" b="1" i="0" u="none" strike="noStrike" cap="none">
              <a:solidFill>
                <a:schemeClr val="dk1"/>
              </a:solidFill>
              <a:latin typeface="Space Grotesk"/>
              <a:ea typeface="Space Grotesk"/>
              <a:cs typeface="Space Grotesk"/>
              <a:sym typeface="Space Grotesk"/>
            </a:endParaRPr>
          </a:p>
        </p:txBody>
      </p:sp>
      <p:pic>
        <p:nvPicPr>
          <p:cNvPr id="1753" name="Google Shape;1753;p119" descr="A group of squares with different colors&#10;&#10;Description automatically generated"/>
          <p:cNvPicPr preferRelativeResize="0"/>
          <p:nvPr/>
        </p:nvPicPr>
        <p:blipFill rotWithShape="1">
          <a:blip r:embed="rId3">
            <a:alphaModFix/>
          </a:blip>
          <a:srcRect/>
          <a:stretch/>
        </p:blipFill>
        <p:spPr>
          <a:xfrm>
            <a:off x="2708192" y="2133533"/>
            <a:ext cx="7125066" cy="2590933"/>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Shape 1757"/>
        <p:cNvGrpSpPr/>
        <p:nvPr/>
      </p:nvGrpSpPr>
      <p:grpSpPr>
        <a:xfrm>
          <a:off x="0" y="0"/>
          <a:ext cx="0" cy="0"/>
          <a:chOff x="0" y="0"/>
          <a:chExt cx="0" cy="0"/>
        </a:xfrm>
      </p:grpSpPr>
      <p:sp>
        <p:nvSpPr>
          <p:cNvPr id="1758" name="Google Shape;1758;p2"/>
          <p:cNvSpPr txBox="1"/>
          <p:nvPr/>
        </p:nvSpPr>
        <p:spPr>
          <a:xfrm>
            <a:off x="197708" y="290384"/>
            <a:ext cx="448061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Space Grotesk"/>
                <a:ea typeface="Space Grotesk"/>
                <a:cs typeface="Space Grotesk"/>
                <a:sym typeface="Space Grotesk"/>
              </a:rPr>
              <a:t>APIs / Components</a:t>
            </a:r>
            <a:endParaRPr sz="3200" b="1" i="0" u="none" strike="noStrike" cap="none" dirty="0">
              <a:solidFill>
                <a:schemeClr val="dk1"/>
              </a:solidFill>
              <a:latin typeface="Space Grotesk"/>
              <a:ea typeface="Space Grotesk"/>
              <a:cs typeface="Space Grotesk"/>
              <a:sym typeface="Space Grotesk"/>
            </a:endParaRPr>
          </a:p>
        </p:txBody>
      </p:sp>
      <p:pic>
        <p:nvPicPr>
          <p:cNvPr id="1759" name="Google Shape;1759;p2"/>
          <p:cNvPicPr preferRelativeResize="0"/>
          <p:nvPr/>
        </p:nvPicPr>
        <p:blipFill rotWithShape="1">
          <a:blip r:embed="rId3">
            <a:alphaModFix/>
          </a:blip>
          <a:srcRect/>
          <a:stretch/>
        </p:blipFill>
        <p:spPr>
          <a:xfrm>
            <a:off x="7036689" y="3861490"/>
            <a:ext cx="1440000" cy="1440000"/>
          </a:xfrm>
          <a:prstGeom prst="rect">
            <a:avLst/>
          </a:prstGeom>
          <a:noFill/>
          <a:ln>
            <a:noFill/>
          </a:ln>
        </p:spPr>
      </p:pic>
      <p:pic>
        <p:nvPicPr>
          <p:cNvPr id="1760" name="Google Shape;1760;p2"/>
          <p:cNvPicPr preferRelativeResize="0"/>
          <p:nvPr/>
        </p:nvPicPr>
        <p:blipFill rotWithShape="1">
          <a:blip r:embed="rId4">
            <a:alphaModFix/>
          </a:blip>
          <a:srcRect/>
          <a:stretch/>
        </p:blipFill>
        <p:spPr>
          <a:xfrm>
            <a:off x="1927872" y="1989000"/>
            <a:ext cx="1440000" cy="1440000"/>
          </a:xfrm>
          <a:prstGeom prst="rect">
            <a:avLst/>
          </a:prstGeom>
          <a:noFill/>
          <a:ln>
            <a:noFill/>
          </a:ln>
        </p:spPr>
      </p:pic>
      <p:pic>
        <p:nvPicPr>
          <p:cNvPr id="1761" name="Google Shape;1761;p2"/>
          <p:cNvPicPr preferRelativeResize="0"/>
          <p:nvPr/>
        </p:nvPicPr>
        <p:blipFill rotWithShape="1">
          <a:blip r:embed="rId5">
            <a:alphaModFix/>
          </a:blip>
          <a:srcRect/>
          <a:stretch/>
        </p:blipFill>
        <p:spPr>
          <a:xfrm>
            <a:off x="1927872" y="3861490"/>
            <a:ext cx="1440000" cy="1440000"/>
          </a:xfrm>
          <a:prstGeom prst="rect">
            <a:avLst/>
          </a:prstGeom>
          <a:noFill/>
          <a:ln>
            <a:noFill/>
          </a:ln>
        </p:spPr>
      </p:pic>
      <p:pic>
        <p:nvPicPr>
          <p:cNvPr id="1762" name="Google Shape;1762;p2"/>
          <p:cNvPicPr preferRelativeResize="0"/>
          <p:nvPr/>
        </p:nvPicPr>
        <p:blipFill rotWithShape="1">
          <a:blip r:embed="rId6">
            <a:alphaModFix/>
          </a:blip>
          <a:srcRect/>
          <a:stretch/>
        </p:blipFill>
        <p:spPr>
          <a:xfrm>
            <a:off x="3630811" y="1989000"/>
            <a:ext cx="1440000" cy="1440000"/>
          </a:xfrm>
          <a:prstGeom prst="rect">
            <a:avLst/>
          </a:prstGeom>
          <a:noFill/>
          <a:ln>
            <a:noFill/>
          </a:ln>
        </p:spPr>
      </p:pic>
      <p:pic>
        <p:nvPicPr>
          <p:cNvPr id="1763" name="Google Shape;1763;p2"/>
          <p:cNvPicPr preferRelativeResize="0"/>
          <p:nvPr/>
        </p:nvPicPr>
        <p:blipFill rotWithShape="1">
          <a:blip r:embed="rId7">
            <a:alphaModFix/>
          </a:blip>
          <a:srcRect/>
          <a:stretch/>
        </p:blipFill>
        <p:spPr>
          <a:xfrm>
            <a:off x="5333750" y="1989000"/>
            <a:ext cx="1440000" cy="1440000"/>
          </a:xfrm>
          <a:prstGeom prst="rect">
            <a:avLst/>
          </a:prstGeom>
          <a:noFill/>
          <a:ln>
            <a:noFill/>
          </a:ln>
        </p:spPr>
      </p:pic>
      <p:pic>
        <p:nvPicPr>
          <p:cNvPr id="1764" name="Google Shape;1764;p2"/>
          <p:cNvPicPr preferRelativeResize="0"/>
          <p:nvPr/>
        </p:nvPicPr>
        <p:blipFill rotWithShape="1">
          <a:blip r:embed="rId8">
            <a:alphaModFix/>
          </a:blip>
          <a:srcRect/>
          <a:stretch/>
        </p:blipFill>
        <p:spPr>
          <a:xfrm>
            <a:off x="224933" y="1997313"/>
            <a:ext cx="1440000" cy="1440000"/>
          </a:xfrm>
          <a:prstGeom prst="rect">
            <a:avLst/>
          </a:prstGeom>
          <a:noFill/>
          <a:ln>
            <a:noFill/>
          </a:ln>
        </p:spPr>
      </p:pic>
      <p:pic>
        <p:nvPicPr>
          <p:cNvPr id="1765" name="Google Shape;1765;p2"/>
          <p:cNvPicPr preferRelativeResize="0"/>
          <p:nvPr/>
        </p:nvPicPr>
        <p:blipFill rotWithShape="1">
          <a:blip r:embed="rId9">
            <a:alphaModFix/>
          </a:blip>
          <a:srcRect/>
          <a:stretch/>
        </p:blipFill>
        <p:spPr>
          <a:xfrm>
            <a:off x="7036689" y="1997313"/>
            <a:ext cx="1440000" cy="1440000"/>
          </a:xfrm>
          <a:prstGeom prst="rect">
            <a:avLst/>
          </a:prstGeom>
          <a:noFill/>
          <a:ln>
            <a:noFill/>
          </a:ln>
        </p:spPr>
      </p:pic>
      <p:pic>
        <p:nvPicPr>
          <p:cNvPr id="1766" name="Google Shape;1766;p2"/>
          <p:cNvPicPr preferRelativeResize="0"/>
          <p:nvPr/>
        </p:nvPicPr>
        <p:blipFill rotWithShape="1">
          <a:blip r:embed="rId10">
            <a:alphaModFix/>
          </a:blip>
          <a:srcRect/>
          <a:stretch/>
        </p:blipFill>
        <p:spPr>
          <a:xfrm>
            <a:off x="5376000" y="3869803"/>
            <a:ext cx="1440000" cy="1440000"/>
          </a:xfrm>
          <a:prstGeom prst="rect">
            <a:avLst/>
          </a:prstGeom>
          <a:noFill/>
          <a:ln>
            <a:noFill/>
          </a:ln>
        </p:spPr>
      </p:pic>
      <p:pic>
        <p:nvPicPr>
          <p:cNvPr id="1767" name="Google Shape;1767;p2"/>
          <p:cNvPicPr preferRelativeResize="0"/>
          <p:nvPr/>
        </p:nvPicPr>
        <p:blipFill rotWithShape="1">
          <a:blip r:embed="rId11">
            <a:alphaModFix/>
          </a:blip>
          <a:srcRect/>
          <a:stretch/>
        </p:blipFill>
        <p:spPr>
          <a:xfrm>
            <a:off x="3630811" y="3861490"/>
            <a:ext cx="1440000" cy="1440000"/>
          </a:xfrm>
          <a:prstGeom prst="rect">
            <a:avLst/>
          </a:prstGeom>
          <a:noFill/>
          <a:ln>
            <a:noFill/>
          </a:ln>
        </p:spPr>
      </p:pic>
      <p:pic>
        <p:nvPicPr>
          <p:cNvPr id="1768" name="Google Shape;1768;p2"/>
          <p:cNvPicPr preferRelativeResize="0"/>
          <p:nvPr/>
        </p:nvPicPr>
        <p:blipFill rotWithShape="1">
          <a:blip r:embed="rId12">
            <a:alphaModFix/>
          </a:blip>
          <a:srcRect/>
          <a:stretch/>
        </p:blipFill>
        <p:spPr>
          <a:xfrm>
            <a:off x="224933" y="3861490"/>
            <a:ext cx="1440000" cy="1440000"/>
          </a:xfrm>
          <a:prstGeom prst="rect">
            <a:avLst/>
          </a:prstGeom>
          <a:noFill/>
          <a:ln>
            <a:noFill/>
          </a:ln>
        </p:spPr>
      </p:pic>
      <p:pic>
        <p:nvPicPr>
          <p:cNvPr id="14" name="Picture 13" descr="A blue and white sign with arrows&#10;&#10;Description automatically generated">
            <a:extLst>
              <a:ext uri="{FF2B5EF4-FFF2-40B4-BE49-F238E27FC236}">
                <a16:creationId xmlns:a16="http://schemas.microsoft.com/office/drawing/2014/main" id="{50C09F0F-0526-DC8C-E0FC-B875A4A83CD7}"/>
              </a:ext>
            </a:extLst>
          </p:cNvPr>
          <p:cNvPicPr>
            <a:picLocks noChangeAspect="1"/>
          </p:cNvPicPr>
          <p:nvPr/>
        </p:nvPicPr>
        <p:blipFill>
          <a:blip r:embed="rId13"/>
          <a:stretch>
            <a:fillRect/>
          </a:stretch>
        </p:blipFill>
        <p:spPr>
          <a:xfrm>
            <a:off x="10442565" y="1989000"/>
            <a:ext cx="1440000" cy="1440000"/>
          </a:xfrm>
          <a:prstGeom prst="rect">
            <a:avLst/>
          </a:prstGeom>
        </p:spPr>
      </p:pic>
      <p:pic>
        <p:nvPicPr>
          <p:cNvPr id="2" name="Picture 1">
            <a:extLst>
              <a:ext uri="{FF2B5EF4-FFF2-40B4-BE49-F238E27FC236}">
                <a16:creationId xmlns:a16="http://schemas.microsoft.com/office/drawing/2014/main" id="{60B4399E-D88B-33DB-106B-8DCB59FD57B8}"/>
              </a:ext>
            </a:extLst>
          </p:cNvPr>
          <p:cNvPicPr>
            <a:picLocks noChangeAspect="1"/>
          </p:cNvPicPr>
          <p:nvPr/>
        </p:nvPicPr>
        <p:blipFill>
          <a:blip r:embed="rId14"/>
          <a:stretch>
            <a:fillRect/>
          </a:stretch>
        </p:blipFill>
        <p:spPr>
          <a:xfrm>
            <a:off x="8739628" y="3869803"/>
            <a:ext cx="1443600" cy="1443600"/>
          </a:xfrm>
          <a:prstGeom prst="rect">
            <a:avLst/>
          </a:prstGeom>
        </p:spPr>
      </p:pic>
      <p:pic>
        <p:nvPicPr>
          <p:cNvPr id="4" name="Graphic 3">
            <a:extLst>
              <a:ext uri="{FF2B5EF4-FFF2-40B4-BE49-F238E27FC236}">
                <a16:creationId xmlns:a16="http://schemas.microsoft.com/office/drawing/2014/main" id="{D3D69344-58E3-CACF-6999-113BFF25DA6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39628" y="1997313"/>
            <a:ext cx="1440000" cy="144000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Shape 1772"/>
        <p:cNvGrpSpPr/>
        <p:nvPr/>
      </p:nvGrpSpPr>
      <p:grpSpPr>
        <a:xfrm>
          <a:off x="0" y="0"/>
          <a:ext cx="0" cy="0"/>
          <a:chOff x="0" y="0"/>
          <a:chExt cx="0" cy="0"/>
        </a:xfrm>
      </p:grpSpPr>
      <p:sp>
        <p:nvSpPr>
          <p:cNvPr id="1773" name="Google Shape;1773;p3"/>
          <p:cNvSpPr txBox="1"/>
          <p:nvPr/>
        </p:nvSpPr>
        <p:spPr>
          <a:xfrm>
            <a:off x="197708" y="290384"/>
            <a:ext cx="418415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API icons and labels</a:t>
            </a:r>
            <a:endParaRPr sz="3200" b="1" i="0" u="none" strike="noStrike" cap="none">
              <a:solidFill>
                <a:schemeClr val="dk1"/>
              </a:solidFill>
              <a:latin typeface="Space Grotesk"/>
              <a:ea typeface="Space Grotesk"/>
              <a:cs typeface="Space Grotesk"/>
              <a:sym typeface="Space Grotesk"/>
            </a:endParaRPr>
          </a:p>
        </p:txBody>
      </p:sp>
      <p:pic>
        <p:nvPicPr>
          <p:cNvPr id="1774" name="Google Shape;1774;p3"/>
          <p:cNvPicPr preferRelativeResize="0"/>
          <p:nvPr/>
        </p:nvPicPr>
        <p:blipFill rotWithShape="1">
          <a:blip r:embed="rId3">
            <a:alphaModFix/>
          </a:blip>
          <a:srcRect/>
          <a:stretch/>
        </p:blipFill>
        <p:spPr>
          <a:xfrm>
            <a:off x="6751507" y="2383231"/>
            <a:ext cx="720000" cy="720000"/>
          </a:xfrm>
          <a:prstGeom prst="rect">
            <a:avLst/>
          </a:prstGeom>
          <a:noFill/>
          <a:ln>
            <a:noFill/>
          </a:ln>
        </p:spPr>
      </p:pic>
      <p:pic>
        <p:nvPicPr>
          <p:cNvPr id="1775" name="Google Shape;1775;p3"/>
          <p:cNvPicPr preferRelativeResize="0"/>
          <p:nvPr/>
        </p:nvPicPr>
        <p:blipFill rotWithShape="1">
          <a:blip r:embed="rId4">
            <a:alphaModFix/>
          </a:blip>
          <a:srcRect/>
          <a:stretch/>
        </p:blipFill>
        <p:spPr>
          <a:xfrm>
            <a:off x="2158642" y="872672"/>
            <a:ext cx="720000" cy="720000"/>
          </a:xfrm>
          <a:prstGeom prst="rect">
            <a:avLst/>
          </a:prstGeom>
          <a:noFill/>
          <a:ln>
            <a:noFill/>
          </a:ln>
        </p:spPr>
      </p:pic>
      <p:pic>
        <p:nvPicPr>
          <p:cNvPr id="1776" name="Google Shape;1776;p3"/>
          <p:cNvPicPr preferRelativeResize="0"/>
          <p:nvPr/>
        </p:nvPicPr>
        <p:blipFill rotWithShape="1">
          <a:blip r:embed="rId5">
            <a:alphaModFix/>
          </a:blip>
          <a:srcRect/>
          <a:stretch/>
        </p:blipFill>
        <p:spPr>
          <a:xfrm>
            <a:off x="2158642" y="2386516"/>
            <a:ext cx="720000" cy="720000"/>
          </a:xfrm>
          <a:prstGeom prst="rect">
            <a:avLst/>
          </a:prstGeom>
          <a:noFill/>
          <a:ln>
            <a:noFill/>
          </a:ln>
        </p:spPr>
      </p:pic>
      <p:pic>
        <p:nvPicPr>
          <p:cNvPr id="1777" name="Google Shape;1777;p3"/>
          <p:cNvPicPr preferRelativeResize="0"/>
          <p:nvPr/>
        </p:nvPicPr>
        <p:blipFill rotWithShape="1">
          <a:blip r:embed="rId6">
            <a:alphaModFix/>
          </a:blip>
          <a:srcRect/>
          <a:stretch/>
        </p:blipFill>
        <p:spPr>
          <a:xfrm>
            <a:off x="3629844" y="872672"/>
            <a:ext cx="720000" cy="720000"/>
          </a:xfrm>
          <a:prstGeom prst="rect">
            <a:avLst/>
          </a:prstGeom>
          <a:noFill/>
          <a:ln>
            <a:noFill/>
          </a:ln>
        </p:spPr>
      </p:pic>
      <p:pic>
        <p:nvPicPr>
          <p:cNvPr id="1778" name="Google Shape;1778;p3"/>
          <p:cNvPicPr preferRelativeResize="0"/>
          <p:nvPr/>
        </p:nvPicPr>
        <p:blipFill rotWithShape="1">
          <a:blip r:embed="rId7">
            <a:alphaModFix/>
          </a:blip>
          <a:srcRect/>
          <a:stretch/>
        </p:blipFill>
        <p:spPr>
          <a:xfrm>
            <a:off x="5146762" y="872672"/>
            <a:ext cx="720000" cy="720000"/>
          </a:xfrm>
          <a:prstGeom prst="rect">
            <a:avLst/>
          </a:prstGeom>
          <a:noFill/>
          <a:ln>
            <a:noFill/>
          </a:ln>
        </p:spPr>
      </p:pic>
      <p:pic>
        <p:nvPicPr>
          <p:cNvPr id="1779" name="Google Shape;1779;p3"/>
          <p:cNvPicPr preferRelativeResize="0"/>
          <p:nvPr/>
        </p:nvPicPr>
        <p:blipFill rotWithShape="1">
          <a:blip r:embed="rId8">
            <a:alphaModFix/>
          </a:blip>
          <a:srcRect/>
          <a:stretch/>
        </p:blipFill>
        <p:spPr>
          <a:xfrm>
            <a:off x="695937" y="872672"/>
            <a:ext cx="720000" cy="720000"/>
          </a:xfrm>
          <a:prstGeom prst="rect">
            <a:avLst/>
          </a:prstGeom>
          <a:noFill/>
          <a:ln>
            <a:noFill/>
          </a:ln>
        </p:spPr>
      </p:pic>
      <p:pic>
        <p:nvPicPr>
          <p:cNvPr id="1780" name="Google Shape;1780;p3"/>
          <p:cNvPicPr preferRelativeResize="0"/>
          <p:nvPr/>
        </p:nvPicPr>
        <p:blipFill rotWithShape="1">
          <a:blip r:embed="rId9">
            <a:alphaModFix/>
          </a:blip>
          <a:srcRect/>
          <a:stretch/>
        </p:blipFill>
        <p:spPr>
          <a:xfrm>
            <a:off x="6755380" y="872672"/>
            <a:ext cx="720000" cy="720000"/>
          </a:xfrm>
          <a:prstGeom prst="rect">
            <a:avLst/>
          </a:prstGeom>
          <a:noFill/>
          <a:ln>
            <a:noFill/>
          </a:ln>
        </p:spPr>
      </p:pic>
      <p:pic>
        <p:nvPicPr>
          <p:cNvPr id="1781" name="Google Shape;1781;p3"/>
          <p:cNvPicPr preferRelativeResize="0"/>
          <p:nvPr/>
        </p:nvPicPr>
        <p:blipFill rotWithShape="1">
          <a:blip r:embed="rId10">
            <a:alphaModFix/>
          </a:blip>
          <a:srcRect/>
          <a:stretch/>
        </p:blipFill>
        <p:spPr>
          <a:xfrm>
            <a:off x="695937" y="2377039"/>
            <a:ext cx="720000" cy="720000"/>
          </a:xfrm>
          <a:prstGeom prst="rect">
            <a:avLst/>
          </a:prstGeom>
          <a:noFill/>
          <a:ln>
            <a:noFill/>
          </a:ln>
        </p:spPr>
      </p:pic>
      <p:pic>
        <p:nvPicPr>
          <p:cNvPr id="1782" name="Google Shape;1782;p3"/>
          <p:cNvPicPr preferRelativeResize="0"/>
          <p:nvPr/>
        </p:nvPicPr>
        <p:blipFill rotWithShape="1">
          <a:blip r:embed="rId11">
            <a:alphaModFix/>
          </a:blip>
          <a:srcRect/>
          <a:stretch/>
        </p:blipFill>
        <p:spPr>
          <a:xfrm>
            <a:off x="5144781" y="2401885"/>
            <a:ext cx="720000" cy="720000"/>
          </a:xfrm>
          <a:prstGeom prst="rect">
            <a:avLst/>
          </a:prstGeom>
          <a:noFill/>
          <a:ln>
            <a:noFill/>
          </a:ln>
        </p:spPr>
      </p:pic>
      <p:pic>
        <p:nvPicPr>
          <p:cNvPr id="1783" name="Google Shape;1783;p3"/>
          <p:cNvPicPr preferRelativeResize="0"/>
          <p:nvPr/>
        </p:nvPicPr>
        <p:blipFill rotWithShape="1">
          <a:blip r:embed="rId12">
            <a:alphaModFix/>
          </a:blip>
          <a:srcRect/>
          <a:stretch/>
        </p:blipFill>
        <p:spPr>
          <a:xfrm>
            <a:off x="3634633" y="2377039"/>
            <a:ext cx="720000" cy="720000"/>
          </a:xfrm>
          <a:prstGeom prst="rect">
            <a:avLst/>
          </a:prstGeom>
          <a:noFill/>
          <a:ln>
            <a:noFill/>
          </a:ln>
        </p:spPr>
      </p:pic>
      <p:sp>
        <p:nvSpPr>
          <p:cNvPr id="1784" name="Google Shape;1784;p3"/>
          <p:cNvSpPr txBox="1"/>
          <p:nvPr/>
        </p:nvSpPr>
        <p:spPr>
          <a:xfrm>
            <a:off x="481214" y="174356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Workflow</a:t>
            </a:r>
            <a:endParaRPr sz="1400" b="1" i="0" u="none" strike="noStrike" cap="none" dirty="0">
              <a:solidFill>
                <a:srgbClr val="121C29"/>
              </a:solidFill>
              <a:latin typeface="Space Grotesk"/>
              <a:ea typeface="Space Grotesk"/>
              <a:cs typeface="Space Grotesk"/>
              <a:sym typeface="Space Grotesk"/>
            </a:endParaRPr>
          </a:p>
        </p:txBody>
      </p:sp>
      <p:sp>
        <p:nvSpPr>
          <p:cNvPr id="1785" name="Google Shape;1785;p3"/>
          <p:cNvSpPr txBox="1"/>
          <p:nvPr/>
        </p:nvSpPr>
        <p:spPr>
          <a:xfrm>
            <a:off x="1910797" y="1738710"/>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Publish / Subscribe</a:t>
            </a:r>
            <a:endParaRPr sz="1400" b="1" i="0" u="none" strike="noStrike" cap="none" dirty="0">
              <a:solidFill>
                <a:srgbClr val="121C29"/>
              </a:solidFill>
              <a:latin typeface="Space Grotesk"/>
              <a:ea typeface="Space Grotesk"/>
              <a:cs typeface="Space Grotesk"/>
              <a:sym typeface="Space Grotesk"/>
            </a:endParaRPr>
          </a:p>
        </p:txBody>
      </p:sp>
      <p:sp>
        <p:nvSpPr>
          <p:cNvPr id="1786" name="Google Shape;1786;p3"/>
          <p:cNvSpPr txBox="1"/>
          <p:nvPr/>
        </p:nvSpPr>
        <p:spPr>
          <a:xfrm>
            <a:off x="3413219" y="1731573"/>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Service invocation</a:t>
            </a:r>
            <a:endParaRPr sz="1400" b="1" i="0" u="none" strike="noStrike" cap="none" dirty="0">
              <a:solidFill>
                <a:srgbClr val="121C29"/>
              </a:solidFill>
              <a:latin typeface="Space Grotesk"/>
              <a:ea typeface="Space Grotesk"/>
              <a:cs typeface="Space Grotesk"/>
              <a:sym typeface="Space Grotesk"/>
            </a:endParaRPr>
          </a:p>
        </p:txBody>
      </p:sp>
      <p:sp>
        <p:nvSpPr>
          <p:cNvPr id="1787" name="Google Shape;1787;p3"/>
          <p:cNvSpPr txBox="1"/>
          <p:nvPr/>
        </p:nvSpPr>
        <p:spPr>
          <a:xfrm>
            <a:off x="4932769" y="173157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Key/Value</a:t>
            </a:r>
            <a:endParaRPr sz="1400" b="1" i="0" u="none" strike="noStrike" cap="none" dirty="0">
              <a:solidFill>
                <a:srgbClr val="121C29"/>
              </a:solidFill>
              <a:latin typeface="Space Grotesk"/>
              <a:ea typeface="Space Grotesk"/>
              <a:cs typeface="Space Grotesk"/>
              <a:sym typeface="Space Grotesk"/>
            </a:endParaRPr>
          </a:p>
        </p:txBody>
      </p:sp>
      <p:sp>
        <p:nvSpPr>
          <p:cNvPr id="1788" name="Google Shape;1788;p3"/>
          <p:cNvSpPr txBox="1"/>
          <p:nvPr/>
        </p:nvSpPr>
        <p:spPr>
          <a:xfrm>
            <a:off x="6536784" y="17387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Actors</a:t>
            </a:r>
            <a:endParaRPr sz="1400" b="1" i="0" u="none" strike="noStrike" cap="none">
              <a:solidFill>
                <a:srgbClr val="121C29"/>
              </a:solidFill>
              <a:latin typeface="Space Grotesk"/>
              <a:ea typeface="Space Grotesk"/>
              <a:cs typeface="Space Grotesk"/>
              <a:sym typeface="Space Grotesk"/>
            </a:endParaRPr>
          </a:p>
        </p:txBody>
      </p:sp>
      <p:sp>
        <p:nvSpPr>
          <p:cNvPr id="1789" name="Google Shape;1789;p3"/>
          <p:cNvSpPr txBox="1"/>
          <p:nvPr/>
        </p:nvSpPr>
        <p:spPr>
          <a:xfrm>
            <a:off x="282614" y="3132514"/>
            <a:ext cx="148641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External Configuration</a:t>
            </a:r>
            <a:endParaRPr sz="1400" b="1" i="0" u="none" strike="noStrike" cap="none" dirty="0">
              <a:solidFill>
                <a:srgbClr val="121C29"/>
              </a:solidFill>
              <a:latin typeface="Space Grotesk"/>
              <a:ea typeface="Space Grotesk"/>
              <a:cs typeface="Space Grotesk"/>
              <a:sym typeface="Space Grotesk"/>
            </a:endParaRPr>
          </a:p>
        </p:txBody>
      </p:sp>
      <p:sp>
        <p:nvSpPr>
          <p:cNvPr id="1790" name="Google Shape;1790;p3"/>
          <p:cNvSpPr txBox="1"/>
          <p:nvPr/>
        </p:nvSpPr>
        <p:spPr>
          <a:xfrm>
            <a:off x="1943919" y="3132514"/>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Secrets</a:t>
            </a:r>
            <a:endParaRPr sz="1400" b="1" i="0" u="none" strike="noStrike" cap="none" dirty="0">
              <a:solidFill>
                <a:srgbClr val="121C29"/>
              </a:solidFill>
              <a:latin typeface="Space Grotesk"/>
              <a:ea typeface="Space Grotesk"/>
              <a:cs typeface="Space Grotesk"/>
              <a:sym typeface="Space Grotesk"/>
            </a:endParaRPr>
          </a:p>
        </p:txBody>
      </p:sp>
      <p:sp>
        <p:nvSpPr>
          <p:cNvPr id="1791" name="Google Shape;1791;p3"/>
          <p:cNvSpPr txBox="1"/>
          <p:nvPr/>
        </p:nvSpPr>
        <p:spPr>
          <a:xfrm>
            <a:off x="3425763" y="3132514"/>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Bindings</a:t>
            </a:r>
            <a:endParaRPr sz="1400" b="1" i="0" u="none" strike="noStrike" cap="none" dirty="0">
              <a:solidFill>
                <a:srgbClr val="121C29"/>
              </a:solidFill>
              <a:latin typeface="Space Grotesk"/>
              <a:ea typeface="Space Grotesk"/>
              <a:cs typeface="Space Grotesk"/>
              <a:sym typeface="Space Grotesk"/>
            </a:endParaRPr>
          </a:p>
        </p:txBody>
      </p:sp>
      <p:sp>
        <p:nvSpPr>
          <p:cNvPr id="1792" name="Google Shape;1792;p3"/>
          <p:cNvSpPr txBox="1"/>
          <p:nvPr/>
        </p:nvSpPr>
        <p:spPr>
          <a:xfrm>
            <a:off x="4710805" y="3138864"/>
            <a:ext cx="158795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Cryptography</a:t>
            </a:r>
            <a:endParaRPr sz="1400" b="1" i="0" u="none" strike="noStrike" cap="none" dirty="0">
              <a:solidFill>
                <a:srgbClr val="121C29"/>
              </a:solidFill>
              <a:latin typeface="Space Grotesk"/>
              <a:ea typeface="Space Grotesk"/>
              <a:cs typeface="Space Grotesk"/>
              <a:sym typeface="Space Grotesk"/>
            </a:endParaRPr>
          </a:p>
        </p:txBody>
      </p:sp>
      <p:sp>
        <p:nvSpPr>
          <p:cNvPr id="1793" name="Google Shape;1793;p3"/>
          <p:cNvSpPr txBox="1"/>
          <p:nvPr/>
        </p:nvSpPr>
        <p:spPr>
          <a:xfrm>
            <a:off x="6434353" y="3132514"/>
            <a:ext cx="138096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Distributed lock</a:t>
            </a:r>
            <a:endParaRPr sz="1400" b="1" i="0" u="none" strike="noStrike" cap="none" dirty="0">
              <a:solidFill>
                <a:srgbClr val="121C29"/>
              </a:solidFill>
              <a:latin typeface="Space Grotesk"/>
              <a:ea typeface="Space Grotesk"/>
              <a:cs typeface="Space Grotesk"/>
              <a:sym typeface="Space Grotesk"/>
            </a:endParaRPr>
          </a:p>
        </p:txBody>
      </p:sp>
      <p:pic>
        <p:nvPicPr>
          <p:cNvPr id="3" name="Graphic 2">
            <a:extLst>
              <a:ext uri="{FF2B5EF4-FFF2-40B4-BE49-F238E27FC236}">
                <a16:creationId xmlns:a16="http://schemas.microsoft.com/office/drawing/2014/main" id="{51AB5B51-618C-E605-1450-D4482329057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262969" y="2392276"/>
            <a:ext cx="723600" cy="723600"/>
          </a:xfrm>
          <a:prstGeom prst="rect">
            <a:avLst/>
          </a:prstGeom>
        </p:spPr>
      </p:pic>
      <p:sp>
        <p:nvSpPr>
          <p:cNvPr id="4" name="Google Shape;1793;p3">
            <a:extLst>
              <a:ext uri="{FF2B5EF4-FFF2-40B4-BE49-F238E27FC236}">
                <a16:creationId xmlns:a16="http://schemas.microsoft.com/office/drawing/2014/main" id="{0E04C919-1C76-C5E1-0132-5EE132E97657}"/>
              </a:ext>
            </a:extLst>
          </p:cNvPr>
          <p:cNvSpPr txBox="1"/>
          <p:nvPr/>
        </p:nvSpPr>
        <p:spPr>
          <a:xfrm>
            <a:off x="7940389" y="3138864"/>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Jobs</a:t>
            </a:r>
            <a:endParaRPr sz="1400" b="1" i="0" u="none" strike="noStrike" cap="none" dirty="0">
              <a:solidFill>
                <a:srgbClr val="121C29"/>
              </a:solidFill>
              <a:latin typeface="Space Grotesk"/>
              <a:ea typeface="Space Grotesk"/>
              <a:cs typeface="Space Grotesk"/>
              <a:sym typeface="Space Grotesk"/>
            </a:endParaRPr>
          </a:p>
        </p:txBody>
      </p:sp>
      <p:pic>
        <p:nvPicPr>
          <p:cNvPr id="6" name="Graphic 5">
            <a:extLst>
              <a:ext uri="{FF2B5EF4-FFF2-40B4-BE49-F238E27FC236}">
                <a16:creationId xmlns:a16="http://schemas.microsoft.com/office/drawing/2014/main" id="{80F08609-77AF-A227-2455-17304A1D7A8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778554" y="869072"/>
            <a:ext cx="723600" cy="723600"/>
          </a:xfrm>
          <a:prstGeom prst="rect">
            <a:avLst/>
          </a:prstGeom>
        </p:spPr>
      </p:pic>
      <p:sp>
        <p:nvSpPr>
          <p:cNvPr id="7" name="Google Shape;1788;p3">
            <a:extLst>
              <a:ext uri="{FF2B5EF4-FFF2-40B4-BE49-F238E27FC236}">
                <a16:creationId xmlns:a16="http://schemas.microsoft.com/office/drawing/2014/main" id="{2C7B10F4-5D70-6712-11EB-05DE13316018}"/>
              </a:ext>
            </a:extLst>
          </p:cNvPr>
          <p:cNvSpPr txBox="1"/>
          <p:nvPr/>
        </p:nvSpPr>
        <p:spPr>
          <a:xfrm>
            <a:off x="9507752" y="1738710"/>
            <a:ext cx="126520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dirty="0">
                <a:solidFill>
                  <a:srgbClr val="121C29"/>
                </a:solidFill>
                <a:latin typeface="Space Grotesk"/>
                <a:ea typeface="Space Grotesk"/>
                <a:cs typeface="Space Grotesk"/>
                <a:sym typeface="Space Grotesk"/>
              </a:rPr>
              <a:t>Middleware</a:t>
            </a:r>
            <a:endParaRPr sz="1400" b="1" i="0" u="none" strike="noStrike" cap="none" dirty="0">
              <a:solidFill>
                <a:srgbClr val="121C29"/>
              </a:solidFill>
              <a:latin typeface="Space Grotesk"/>
              <a:ea typeface="Space Grotesk"/>
              <a:cs typeface="Space Grotesk"/>
              <a:sym typeface="Space Grotesk"/>
            </a:endParaRPr>
          </a:p>
        </p:txBody>
      </p:sp>
      <p:pic>
        <p:nvPicPr>
          <p:cNvPr id="5" name="Graphic 4">
            <a:extLst>
              <a:ext uri="{FF2B5EF4-FFF2-40B4-BE49-F238E27FC236}">
                <a16:creationId xmlns:a16="http://schemas.microsoft.com/office/drawing/2014/main" id="{2A05EABE-2396-8680-7B87-696217BCE5E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269070" y="869072"/>
            <a:ext cx="723600" cy="723600"/>
          </a:xfrm>
          <a:prstGeom prst="rect">
            <a:avLst/>
          </a:prstGeom>
        </p:spPr>
      </p:pic>
      <p:sp>
        <p:nvSpPr>
          <p:cNvPr id="8" name="Google Shape;1793;p3">
            <a:extLst>
              <a:ext uri="{FF2B5EF4-FFF2-40B4-BE49-F238E27FC236}">
                <a16:creationId xmlns:a16="http://schemas.microsoft.com/office/drawing/2014/main" id="{20B92483-3C1A-387C-1A48-2C2FA738F9D3}"/>
              </a:ext>
            </a:extLst>
          </p:cNvPr>
          <p:cNvSpPr txBox="1"/>
          <p:nvPr/>
        </p:nvSpPr>
        <p:spPr>
          <a:xfrm>
            <a:off x="7929097" y="1726969"/>
            <a:ext cx="138096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Conversation</a:t>
            </a:r>
            <a:endParaRPr sz="1400" b="1" i="0" u="none" strike="noStrike" cap="none" dirty="0">
              <a:solidFill>
                <a:srgbClr val="121C29"/>
              </a:solidFill>
              <a:latin typeface="Space Grotesk"/>
              <a:ea typeface="Space Grotesk"/>
              <a:cs typeface="Space Grotesk"/>
              <a:sym typeface="Space Grotesk"/>
            </a:endParaRPr>
          </a:p>
        </p:txBody>
      </p:sp>
      <p:sp>
        <p:nvSpPr>
          <p:cNvPr id="2" name="Google Shape;1799;p4">
            <a:extLst>
              <a:ext uri="{FF2B5EF4-FFF2-40B4-BE49-F238E27FC236}">
                <a16:creationId xmlns:a16="http://schemas.microsoft.com/office/drawing/2014/main" id="{CDA64181-C153-58CC-8B93-4CA03918B7F6}"/>
              </a:ext>
            </a:extLst>
          </p:cNvPr>
          <p:cNvSpPr>
            <a:spLocks noGrp="1" noRot="1" noMove="1" noResize="1" noEditPoints="1" noAdjustHandles="1" noChangeArrowheads="1" noChangeShapeType="1"/>
          </p:cNvSpPr>
          <p:nvPr/>
        </p:nvSpPr>
        <p:spPr>
          <a:xfrm>
            <a:off x="0" y="3922536"/>
            <a:ext cx="12192000" cy="2935464"/>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pic>
        <p:nvPicPr>
          <p:cNvPr id="10" name="Graphic 9">
            <a:extLst>
              <a:ext uri="{FF2B5EF4-FFF2-40B4-BE49-F238E27FC236}">
                <a16:creationId xmlns:a16="http://schemas.microsoft.com/office/drawing/2014/main" id="{76BE693A-1187-DA1E-CE0E-B68186E66923}"/>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270429" y="4286936"/>
            <a:ext cx="716140" cy="723600"/>
          </a:xfrm>
          <a:prstGeom prst="rect">
            <a:avLst/>
          </a:prstGeom>
        </p:spPr>
      </p:pic>
      <p:pic>
        <p:nvPicPr>
          <p:cNvPr id="12" name="Graphic 11">
            <a:extLst>
              <a:ext uri="{FF2B5EF4-FFF2-40B4-BE49-F238E27FC236}">
                <a16:creationId xmlns:a16="http://schemas.microsoft.com/office/drawing/2014/main" id="{0F82ECA7-5141-A367-F21B-8E07C1B9719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270429" y="5557310"/>
            <a:ext cx="723600" cy="723600"/>
          </a:xfrm>
          <a:prstGeom prst="rect">
            <a:avLst/>
          </a:prstGeom>
        </p:spPr>
      </p:pic>
      <p:pic>
        <p:nvPicPr>
          <p:cNvPr id="14" name="Graphic 13">
            <a:extLst>
              <a:ext uri="{FF2B5EF4-FFF2-40B4-BE49-F238E27FC236}">
                <a16:creationId xmlns:a16="http://schemas.microsoft.com/office/drawing/2014/main" id="{710AC459-5214-B25E-1E88-31861B6EDD9A}"/>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9772709" y="4286936"/>
            <a:ext cx="723600" cy="723600"/>
          </a:xfrm>
          <a:prstGeom prst="rect">
            <a:avLst/>
          </a:prstGeom>
        </p:spPr>
      </p:pic>
      <p:pic>
        <p:nvPicPr>
          <p:cNvPr id="16" name="Graphic 15">
            <a:extLst>
              <a:ext uri="{FF2B5EF4-FFF2-40B4-BE49-F238E27FC236}">
                <a16:creationId xmlns:a16="http://schemas.microsoft.com/office/drawing/2014/main" id="{4B894331-32C5-8BC0-69C7-86AC081A1D0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3551539" y="4256620"/>
            <a:ext cx="723600" cy="723600"/>
          </a:xfrm>
          <a:prstGeom prst="rect">
            <a:avLst/>
          </a:prstGeom>
        </p:spPr>
      </p:pic>
      <p:pic>
        <p:nvPicPr>
          <p:cNvPr id="18" name="Graphic 17">
            <a:extLst>
              <a:ext uri="{FF2B5EF4-FFF2-40B4-BE49-F238E27FC236}">
                <a16:creationId xmlns:a16="http://schemas.microsoft.com/office/drawing/2014/main" id="{DA559B03-75D5-CF38-72B3-5335CFD3D56C}"/>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6757990" y="4209488"/>
            <a:ext cx="731060" cy="723600"/>
          </a:xfrm>
          <a:prstGeom prst="rect">
            <a:avLst/>
          </a:prstGeom>
        </p:spPr>
      </p:pic>
      <p:pic>
        <p:nvPicPr>
          <p:cNvPr id="20" name="Graphic 19">
            <a:extLst>
              <a:ext uri="{FF2B5EF4-FFF2-40B4-BE49-F238E27FC236}">
                <a16:creationId xmlns:a16="http://schemas.microsoft.com/office/drawing/2014/main" id="{20FDBFA2-3994-A7C1-F45F-6ABD2C7131FA}"/>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5279432" y="5486934"/>
            <a:ext cx="731060" cy="723600"/>
          </a:xfrm>
          <a:prstGeom prst="rect">
            <a:avLst/>
          </a:prstGeom>
        </p:spPr>
      </p:pic>
      <p:pic>
        <p:nvPicPr>
          <p:cNvPr id="22" name="Graphic 21">
            <a:extLst>
              <a:ext uri="{FF2B5EF4-FFF2-40B4-BE49-F238E27FC236}">
                <a16:creationId xmlns:a16="http://schemas.microsoft.com/office/drawing/2014/main" id="{1F0F71D0-A995-7A8D-B91B-FE336E6B036C}"/>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6751507" y="5486934"/>
            <a:ext cx="731060" cy="723600"/>
          </a:xfrm>
          <a:prstGeom prst="rect">
            <a:avLst/>
          </a:prstGeom>
        </p:spPr>
      </p:pic>
      <p:pic>
        <p:nvPicPr>
          <p:cNvPr id="24" name="Graphic 23">
            <a:extLst>
              <a:ext uri="{FF2B5EF4-FFF2-40B4-BE49-F238E27FC236}">
                <a16:creationId xmlns:a16="http://schemas.microsoft.com/office/drawing/2014/main" id="{2837C1A4-D7A6-5775-25CC-F51578A15D1C}"/>
              </a:ext>
            </a:extLst>
          </p:cNvPr>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2126224" y="5486934"/>
            <a:ext cx="731060" cy="723600"/>
          </a:xfrm>
          <a:prstGeom prst="rect">
            <a:avLst/>
          </a:prstGeom>
        </p:spPr>
      </p:pic>
      <p:pic>
        <p:nvPicPr>
          <p:cNvPr id="26" name="Graphic 25">
            <a:extLst>
              <a:ext uri="{FF2B5EF4-FFF2-40B4-BE49-F238E27FC236}">
                <a16:creationId xmlns:a16="http://schemas.microsoft.com/office/drawing/2014/main" id="{6D945794-5D38-11C9-DA03-A47F0B5F812C}"/>
              </a:ext>
            </a:extLst>
          </p:cNvPr>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3544079" y="5557310"/>
            <a:ext cx="731060" cy="723600"/>
          </a:xfrm>
          <a:prstGeom prst="rect">
            <a:avLst/>
          </a:prstGeom>
        </p:spPr>
      </p:pic>
      <p:pic>
        <p:nvPicPr>
          <p:cNvPr id="28" name="Graphic 27">
            <a:extLst>
              <a:ext uri="{FF2B5EF4-FFF2-40B4-BE49-F238E27FC236}">
                <a16:creationId xmlns:a16="http://schemas.microsoft.com/office/drawing/2014/main" id="{82FCF3C6-4ED1-F4AE-889B-BB69821DE1F6}"/>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638747" y="5486934"/>
            <a:ext cx="731060" cy="723600"/>
          </a:xfrm>
          <a:prstGeom prst="rect">
            <a:avLst/>
          </a:prstGeom>
        </p:spPr>
      </p:pic>
      <p:pic>
        <p:nvPicPr>
          <p:cNvPr id="30" name="Graphic 29">
            <a:extLst>
              <a:ext uri="{FF2B5EF4-FFF2-40B4-BE49-F238E27FC236}">
                <a16:creationId xmlns:a16="http://schemas.microsoft.com/office/drawing/2014/main" id="{B8239B43-430F-653F-B61A-7C13372C0A3B}"/>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2119990" y="4228024"/>
            <a:ext cx="731060" cy="723600"/>
          </a:xfrm>
          <a:prstGeom prst="rect">
            <a:avLst/>
          </a:prstGeom>
        </p:spPr>
      </p:pic>
      <p:pic>
        <p:nvPicPr>
          <p:cNvPr id="32" name="Graphic 31">
            <a:extLst>
              <a:ext uri="{FF2B5EF4-FFF2-40B4-BE49-F238E27FC236}">
                <a16:creationId xmlns:a16="http://schemas.microsoft.com/office/drawing/2014/main" id="{F0472F7A-34FA-0B91-7EB6-F0FE07EDD824}"/>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5161103" y="4208952"/>
            <a:ext cx="731060" cy="723600"/>
          </a:xfrm>
          <a:prstGeom prst="rect">
            <a:avLst/>
          </a:prstGeom>
        </p:spPr>
      </p:pic>
      <p:pic>
        <p:nvPicPr>
          <p:cNvPr id="34" name="Graphic 33">
            <a:extLst>
              <a:ext uri="{FF2B5EF4-FFF2-40B4-BE49-F238E27FC236}">
                <a16:creationId xmlns:a16="http://schemas.microsoft.com/office/drawing/2014/main" id="{D0EA5D01-86A9-0C0A-9E8A-121FAEC6C90E}"/>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684877" y="4178249"/>
            <a:ext cx="731060" cy="72360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Shape 1797"/>
        <p:cNvGrpSpPr/>
        <p:nvPr/>
      </p:nvGrpSpPr>
      <p:grpSpPr>
        <a:xfrm>
          <a:off x="0" y="0"/>
          <a:ext cx="0" cy="0"/>
          <a:chOff x="0" y="0"/>
          <a:chExt cx="0" cy="0"/>
        </a:xfrm>
      </p:grpSpPr>
      <p:sp>
        <p:nvSpPr>
          <p:cNvPr id="1798" name="Google Shape;1798;p4"/>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799" name="Google Shape;1799;p4"/>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00" name="Google Shape;1800;p4"/>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
        <p:nvSpPr>
          <p:cNvPr id="1801" name="Google Shape;1801;p4"/>
          <p:cNvSpPr txBox="1"/>
          <p:nvPr/>
        </p:nvSpPr>
        <p:spPr>
          <a:xfrm>
            <a:off x="197708" y="290384"/>
            <a:ext cx="70150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right</a:t>
            </a:r>
            <a:endParaRPr sz="3200" b="1" i="0" u="none" strike="noStrike" cap="none">
              <a:solidFill>
                <a:schemeClr val="dk1"/>
              </a:solidFill>
              <a:latin typeface="Space Grotesk"/>
              <a:ea typeface="Space Grotesk"/>
              <a:cs typeface="Space Grotesk"/>
              <a:sym typeface="Space Grotesk"/>
            </a:endParaRPr>
          </a:p>
        </p:txBody>
      </p:sp>
      <p:grpSp>
        <p:nvGrpSpPr>
          <p:cNvPr id="1802" name="Google Shape;1802;p4"/>
          <p:cNvGrpSpPr/>
          <p:nvPr/>
        </p:nvGrpSpPr>
        <p:grpSpPr>
          <a:xfrm>
            <a:off x="2806212" y="1483914"/>
            <a:ext cx="1815770" cy="1890000"/>
            <a:chOff x="1183411" y="1647687"/>
            <a:chExt cx="1815770" cy="1890000"/>
          </a:xfrm>
        </p:grpSpPr>
        <p:pic>
          <p:nvPicPr>
            <p:cNvPr id="1803" name="Google Shape;1803;p4"/>
            <p:cNvPicPr preferRelativeResize="0"/>
            <p:nvPr/>
          </p:nvPicPr>
          <p:blipFill rotWithShape="1">
            <a:blip r:embed="rId3">
              <a:alphaModFix/>
            </a:blip>
            <a:srcRect/>
            <a:stretch/>
          </p:blipFill>
          <p:spPr>
            <a:xfrm>
              <a:off x="1183411" y="1647687"/>
              <a:ext cx="1815770" cy="1890000"/>
            </a:xfrm>
            <a:prstGeom prst="rect">
              <a:avLst/>
            </a:prstGeom>
            <a:noFill/>
            <a:ln>
              <a:noFill/>
            </a:ln>
          </p:spPr>
        </p:pic>
        <p:sp>
          <p:nvSpPr>
            <p:cNvPr id="1804" name="Google Shape;1804;p4"/>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05" name="Google Shape;1805;p4"/>
          <p:cNvGrpSpPr/>
          <p:nvPr/>
        </p:nvGrpSpPr>
        <p:grpSpPr>
          <a:xfrm>
            <a:off x="7104903" y="1539000"/>
            <a:ext cx="1815770" cy="1890000"/>
            <a:chOff x="4999799" y="1647687"/>
            <a:chExt cx="1815770" cy="1890000"/>
          </a:xfrm>
        </p:grpSpPr>
        <p:pic>
          <p:nvPicPr>
            <p:cNvPr id="1806" name="Google Shape;1806;p4"/>
            <p:cNvPicPr preferRelativeResize="0"/>
            <p:nvPr/>
          </p:nvPicPr>
          <p:blipFill rotWithShape="1">
            <a:blip r:embed="rId4">
              <a:alphaModFix/>
            </a:blip>
            <a:srcRect/>
            <a:stretch/>
          </p:blipFill>
          <p:spPr>
            <a:xfrm>
              <a:off x="4999799" y="1647687"/>
              <a:ext cx="1815770" cy="1890000"/>
            </a:xfrm>
            <a:prstGeom prst="rect">
              <a:avLst/>
            </a:prstGeom>
            <a:noFill/>
            <a:ln>
              <a:noFill/>
            </a:ln>
          </p:spPr>
        </p:pic>
        <p:sp>
          <p:nvSpPr>
            <p:cNvPr id="1807" name="Google Shape;1807;p4"/>
            <p:cNvSpPr txBox="1"/>
            <p:nvPr/>
          </p:nvSpPr>
          <p:spPr>
            <a:xfrm>
              <a:off x="5127804"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08" name="Google Shape;1808;p4"/>
          <p:cNvGrpSpPr/>
          <p:nvPr/>
        </p:nvGrpSpPr>
        <p:grpSpPr>
          <a:xfrm>
            <a:off x="7104903" y="3982669"/>
            <a:ext cx="1815770" cy="1890000"/>
            <a:chOff x="6888377" y="3667836"/>
            <a:chExt cx="1815770" cy="1890000"/>
          </a:xfrm>
        </p:grpSpPr>
        <p:pic>
          <p:nvPicPr>
            <p:cNvPr id="1809" name="Google Shape;1809;p4"/>
            <p:cNvPicPr preferRelativeResize="0"/>
            <p:nvPr/>
          </p:nvPicPr>
          <p:blipFill rotWithShape="1">
            <a:blip r:embed="rId5">
              <a:alphaModFix/>
            </a:blip>
            <a:srcRect/>
            <a:stretch/>
          </p:blipFill>
          <p:spPr>
            <a:xfrm>
              <a:off x="6888377" y="3667836"/>
              <a:ext cx="1815770" cy="1890000"/>
            </a:xfrm>
            <a:prstGeom prst="rect">
              <a:avLst/>
            </a:prstGeom>
            <a:noFill/>
            <a:ln>
              <a:noFill/>
            </a:ln>
          </p:spPr>
        </p:pic>
        <p:sp>
          <p:nvSpPr>
            <p:cNvPr id="1810" name="Google Shape;1810;p4"/>
            <p:cNvSpPr txBox="1"/>
            <p:nvPr/>
          </p:nvSpPr>
          <p:spPr>
            <a:xfrm>
              <a:off x="7017272"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11" name="Google Shape;1811;p4"/>
          <p:cNvGrpSpPr/>
          <p:nvPr/>
        </p:nvGrpSpPr>
        <p:grpSpPr>
          <a:xfrm>
            <a:off x="2806212" y="3982669"/>
            <a:ext cx="1815770" cy="1890000"/>
            <a:chOff x="4926990" y="3667836"/>
            <a:chExt cx="1815770" cy="1890000"/>
          </a:xfrm>
        </p:grpSpPr>
        <p:pic>
          <p:nvPicPr>
            <p:cNvPr id="1812" name="Google Shape;1812;p4"/>
            <p:cNvPicPr preferRelativeResize="0"/>
            <p:nvPr/>
          </p:nvPicPr>
          <p:blipFill rotWithShape="1">
            <a:blip r:embed="rId6">
              <a:alphaModFix/>
            </a:blip>
            <a:srcRect/>
            <a:stretch/>
          </p:blipFill>
          <p:spPr>
            <a:xfrm>
              <a:off x="4926990" y="3667836"/>
              <a:ext cx="1815770" cy="1890000"/>
            </a:xfrm>
            <a:prstGeom prst="rect">
              <a:avLst/>
            </a:prstGeom>
            <a:noFill/>
            <a:ln>
              <a:noFill/>
            </a:ln>
          </p:spPr>
        </p:pic>
        <p:sp>
          <p:nvSpPr>
            <p:cNvPr id="1813" name="Google Shape;1813;p4"/>
            <p:cNvSpPr txBox="1"/>
            <p:nvPr/>
          </p:nvSpPr>
          <p:spPr>
            <a:xfrm>
              <a:off x="5069281"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4" name="Google Shape;1814;p4"/>
          <p:cNvGrpSpPr/>
          <p:nvPr/>
        </p:nvGrpSpPr>
        <p:grpSpPr>
          <a:xfrm>
            <a:off x="617636" y="1483914"/>
            <a:ext cx="1855000" cy="1890000"/>
            <a:chOff x="3071990" y="1647687"/>
            <a:chExt cx="1855000" cy="1890000"/>
          </a:xfrm>
        </p:grpSpPr>
        <p:pic>
          <p:nvPicPr>
            <p:cNvPr id="1815" name="Google Shape;1815;p4"/>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816" name="Google Shape;1816;p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7" name="Google Shape;1817;p4"/>
          <p:cNvGrpSpPr/>
          <p:nvPr/>
        </p:nvGrpSpPr>
        <p:grpSpPr>
          <a:xfrm>
            <a:off x="5087976" y="3983972"/>
            <a:ext cx="1821480" cy="1890000"/>
            <a:chOff x="3071990" y="3667836"/>
            <a:chExt cx="1821480" cy="1890000"/>
          </a:xfrm>
        </p:grpSpPr>
        <p:pic>
          <p:nvPicPr>
            <p:cNvPr id="1818" name="Google Shape;1818;p4"/>
            <p:cNvPicPr preferRelativeResize="0"/>
            <p:nvPr/>
          </p:nvPicPr>
          <p:blipFill rotWithShape="1">
            <a:blip r:embed="rId8">
              <a:alphaModFix/>
            </a:blip>
            <a:srcRect/>
            <a:stretch/>
          </p:blipFill>
          <p:spPr>
            <a:xfrm>
              <a:off x="3071990" y="3667836"/>
              <a:ext cx="1821480" cy="1890000"/>
            </a:xfrm>
            <a:prstGeom prst="rect">
              <a:avLst/>
            </a:prstGeom>
            <a:noFill/>
            <a:ln>
              <a:noFill/>
            </a:ln>
          </p:spPr>
        </p:pic>
        <p:sp>
          <p:nvSpPr>
            <p:cNvPr id="1819" name="Google Shape;1819;p4"/>
            <p:cNvSpPr txBox="1"/>
            <p:nvPr/>
          </p:nvSpPr>
          <p:spPr>
            <a:xfrm>
              <a:off x="3217675"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20" name="Google Shape;1820;p4"/>
          <p:cNvGrpSpPr/>
          <p:nvPr/>
        </p:nvGrpSpPr>
        <p:grpSpPr>
          <a:xfrm>
            <a:off x="4955557" y="1483914"/>
            <a:ext cx="1815770" cy="1890000"/>
            <a:chOff x="6888377" y="1647687"/>
            <a:chExt cx="1815770" cy="1890000"/>
          </a:xfrm>
        </p:grpSpPr>
        <p:pic>
          <p:nvPicPr>
            <p:cNvPr id="1821" name="Google Shape;1821;p4"/>
            <p:cNvPicPr preferRelativeResize="0"/>
            <p:nvPr/>
          </p:nvPicPr>
          <p:blipFill rotWithShape="1">
            <a:blip r:embed="rId9">
              <a:alphaModFix/>
            </a:blip>
            <a:srcRect/>
            <a:stretch/>
          </p:blipFill>
          <p:spPr>
            <a:xfrm>
              <a:off x="6888377" y="1647687"/>
              <a:ext cx="1815770" cy="1890000"/>
            </a:xfrm>
            <a:prstGeom prst="rect">
              <a:avLst/>
            </a:prstGeom>
            <a:noFill/>
            <a:ln>
              <a:noFill/>
            </a:ln>
          </p:spPr>
        </p:pic>
        <p:sp>
          <p:nvSpPr>
            <p:cNvPr id="1822" name="Google Shape;1822;p4"/>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Shape 1826"/>
        <p:cNvGrpSpPr/>
        <p:nvPr/>
      </p:nvGrpSpPr>
      <p:grpSpPr>
        <a:xfrm>
          <a:off x="0" y="0"/>
          <a:ext cx="0" cy="0"/>
          <a:chOff x="0" y="0"/>
          <a:chExt cx="0" cy="0"/>
        </a:xfrm>
      </p:grpSpPr>
      <p:sp>
        <p:nvSpPr>
          <p:cNvPr id="1827" name="Google Shape;1827;p5"/>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28" name="Google Shape;1828;p5"/>
          <p:cNvSpPr txBox="1"/>
          <p:nvPr/>
        </p:nvSpPr>
        <p:spPr>
          <a:xfrm>
            <a:off x="197708" y="290384"/>
            <a:ext cx="675537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left</a:t>
            </a:r>
            <a:endParaRPr sz="3200" b="1" i="0" u="none" strike="noStrike" cap="none">
              <a:solidFill>
                <a:schemeClr val="dk1"/>
              </a:solidFill>
              <a:latin typeface="Space Grotesk"/>
              <a:ea typeface="Space Grotesk"/>
              <a:cs typeface="Space Grotesk"/>
              <a:sym typeface="Space Grotesk"/>
            </a:endParaRPr>
          </a:p>
        </p:txBody>
      </p:sp>
      <p:sp>
        <p:nvSpPr>
          <p:cNvPr id="1829" name="Google Shape;1829;p5"/>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30" name="Google Shape;1830;p5"/>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31" name="Google Shape;1831;p5"/>
          <p:cNvGrpSpPr/>
          <p:nvPr/>
        </p:nvGrpSpPr>
        <p:grpSpPr>
          <a:xfrm>
            <a:off x="2921647" y="1539000"/>
            <a:ext cx="1855000" cy="1890000"/>
            <a:chOff x="1008840" y="1539000"/>
            <a:chExt cx="1855000" cy="1890000"/>
          </a:xfrm>
        </p:grpSpPr>
        <p:pic>
          <p:nvPicPr>
            <p:cNvPr id="1832" name="Google Shape;1832;p5"/>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833" name="Google Shape;1833;p5"/>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34" name="Google Shape;1834;p5"/>
          <p:cNvGrpSpPr/>
          <p:nvPr/>
        </p:nvGrpSpPr>
        <p:grpSpPr>
          <a:xfrm>
            <a:off x="748428" y="1539000"/>
            <a:ext cx="1855000" cy="1890000"/>
            <a:chOff x="3007133" y="1539000"/>
            <a:chExt cx="1855000" cy="1890000"/>
          </a:xfrm>
        </p:grpSpPr>
        <p:pic>
          <p:nvPicPr>
            <p:cNvPr id="1835" name="Google Shape;1835;p5"/>
            <p:cNvPicPr preferRelativeResize="0"/>
            <p:nvPr/>
          </p:nvPicPr>
          <p:blipFill rotWithShape="1">
            <a:blip r:embed="rId4">
              <a:alphaModFix/>
            </a:blip>
            <a:srcRect/>
            <a:stretch/>
          </p:blipFill>
          <p:spPr>
            <a:xfrm>
              <a:off x="3007133" y="1539000"/>
              <a:ext cx="1855000" cy="1890000"/>
            </a:xfrm>
            <a:prstGeom prst="rect">
              <a:avLst/>
            </a:prstGeom>
            <a:noFill/>
            <a:ln>
              <a:noFill/>
            </a:ln>
          </p:spPr>
        </p:pic>
        <p:sp>
          <p:nvSpPr>
            <p:cNvPr id="1836" name="Google Shape;1836;p5"/>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37" name="Google Shape;1837;p5"/>
          <p:cNvGrpSpPr/>
          <p:nvPr/>
        </p:nvGrpSpPr>
        <p:grpSpPr>
          <a:xfrm>
            <a:off x="7114234" y="1539000"/>
            <a:ext cx="1855000" cy="1890000"/>
            <a:chOff x="5005426" y="1539000"/>
            <a:chExt cx="1855000" cy="1890000"/>
          </a:xfrm>
        </p:grpSpPr>
        <p:pic>
          <p:nvPicPr>
            <p:cNvPr id="1838" name="Google Shape;1838;p5"/>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839" name="Google Shape;1839;p5"/>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0" name="Google Shape;1840;p5"/>
          <p:cNvGrpSpPr/>
          <p:nvPr/>
        </p:nvGrpSpPr>
        <p:grpSpPr>
          <a:xfrm>
            <a:off x="7268084" y="3782903"/>
            <a:ext cx="1855000" cy="1890000"/>
            <a:chOff x="7003720" y="1539000"/>
            <a:chExt cx="1855000" cy="1890000"/>
          </a:xfrm>
        </p:grpSpPr>
        <p:pic>
          <p:nvPicPr>
            <p:cNvPr id="1841" name="Google Shape;1841;p5"/>
            <p:cNvPicPr preferRelativeResize="0"/>
            <p:nvPr/>
          </p:nvPicPr>
          <p:blipFill rotWithShape="1">
            <a:blip r:embed="rId6">
              <a:alphaModFix/>
            </a:blip>
            <a:srcRect/>
            <a:stretch/>
          </p:blipFill>
          <p:spPr>
            <a:xfrm>
              <a:off x="7003720" y="1539000"/>
              <a:ext cx="1855000" cy="1890000"/>
            </a:xfrm>
            <a:prstGeom prst="rect">
              <a:avLst/>
            </a:prstGeom>
            <a:noFill/>
            <a:ln>
              <a:noFill/>
            </a:ln>
          </p:spPr>
        </p:pic>
        <p:sp>
          <p:nvSpPr>
            <p:cNvPr id="1842" name="Google Shape;1842;p5"/>
            <p:cNvSpPr txBox="1"/>
            <p:nvPr/>
          </p:nvSpPr>
          <p:spPr>
            <a:xfrm>
              <a:off x="7555424"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3" name="Google Shape;1843;p5"/>
          <p:cNvGrpSpPr/>
          <p:nvPr/>
        </p:nvGrpSpPr>
        <p:grpSpPr>
          <a:xfrm>
            <a:off x="5094866" y="3782903"/>
            <a:ext cx="1855000" cy="1890000"/>
            <a:chOff x="3007133" y="3571885"/>
            <a:chExt cx="1855000" cy="1890000"/>
          </a:xfrm>
        </p:grpSpPr>
        <p:pic>
          <p:nvPicPr>
            <p:cNvPr id="1844" name="Google Shape;1844;p5"/>
            <p:cNvPicPr preferRelativeResize="0"/>
            <p:nvPr/>
          </p:nvPicPr>
          <p:blipFill rotWithShape="1">
            <a:blip r:embed="rId7">
              <a:alphaModFix/>
            </a:blip>
            <a:srcRect/>
            <a:stretch/>
          </p:blipFill>
          <p:spPr>
            <a:xfrm>
              <a:off x="3007133" y="3571885"/>
              <a:ext cx="1855000" cy="1890000"/>
            </a:xfrm>
            <a:prstGeom prst="rect">
              <a:avLst/>
            </a:prstGeom>
            <a:noFill/>
            <a:ln>
              <a:noFill/>
            </a:ln>
          </p:spPr>
        </p:pic>
        <p:sp>
          <p:nvSpPr>
            <p:cNvPr id="1845" name="Google Shape;1845;p5"/>
            <p:cNvSpPr txBox="1"/>
            <p:nvPr/>
          </p:nvSpPr>
          <p:spPr>
            <a:xfrm>
              <a:off x="3556448"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46" name="Google Shape;1846;p5"/>
          <p:cNvGrpSpPr/>
          <p:nvPr/>
        </p:nvGrpSpPr>
        <p:grpSpPr>
          <a:xfrm>
            <a:off x="2935773" y="3782903"/>
            <a:ext cx="1855000" cy="1890000"/>
            <a:chOff x="5004982" y="3571885"/>
            <a:chExt cx="1855000" cy="1890000"/>
          </a:xfrm>
        </p:grpSpPr>
        <p:pic>
          <p:nvPicPr>
            <p:cNvPr id="1847" name="Google Shape;1847;p5"/>
            <p:cNvPicPr preferRelativeResize="0"/>
            <p:nvPr/>
          </p:nvPicPr>
          <p:blipFill rotWithShape="1">
            <a:blip r:embed="rId8">
              <a:alphaModFix/>
            </a:blip>
            <a:srcRect/>
            <a:stretch/>
          </p:blipFill>
          <p:spPr>
            <a:xfrm>
              <a:off x="5004982" y="3571885"/>
              <a:ext cx="1855000" cy="1890000"/>
            </a:xfrm>
            <a:prstGeom prst="rect">
              <a:avLst/>
            </a:prstGeom>
            <a:noFill/>
            <a:ln>
              <a:noFill/>
            </a:ln>
          </p:spPr>
        </p:pic>
        <p:sp>
          <p:nvSpPr>
            <p:cNvPr id="1848" name="Google Shape;1848;p5"/>
            <p:cNvSpPr txBox="1"/>
            <p:nvPr/>
          </p:nvSpPr>
          <p:spPr>
            <a:xfrm>
              <a:off x="5553149"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49" name="Google Shape;1849;p5"/>
          <p:cNvGrpSpPr/>
          <p:nvPr/>
        </p:nvGrpSpPr>
        <p:grpSpPr>
          <a:xfrm>
            <a:off x="5094866" y="1539000"/>
            <a:ext cx="1855001" cy="1890000"/>
            <a:chOff x="7003719" y="1539000"/>
            <a:chExt cx="1855001" cy="1890000"/>
          </a:xfrm>
        </p:grpSpPr>
        <p:pic>
          <p:nvPicPr>
            <p:cNvPr id="1850" name="Google Shape;1850;p5"/>
            <p:cNvPicPr preferRelativeResize="0"/>
            <p:nvPr/>
          </p:nvPicPr>
          <p:blipFill rotWithShape="1">
            <a:blip r:embed="rId9">
              <a:alphaModFix/>
            </a:blip>
            <a:srcRect/>
            <a:stretch/>
          </p:blipFill>
          <p:spPr>
            <a:xfrm>
              <a:off x="7003719" y="1539000"/>
              <a:ext cx="1855001" cy="1890000"/>
            </a:xfrm>
            <a:prstGeom prst="rect">
              <a:avLst/>
            </a:prstGeom>
            <a:noFill/>
            <a:ln>
              <a:noFill/>
            </a:ln>
          </p:spPr>
        </p:pic>
        <p:sp>
          <p:nvSpPr>
            <p:cNvPr id="1851" name="Google Shape;1851;p5"/>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Shape 1855"/>
        <p:cNvGrpSpPr/>
        <p:nvPr/>
      </p:nvGrpSpPr>
      <p:grpSpPr>
        <a:xfrm>
          <a:off x="0" y="0"/>
          <a:ext cx="0" cy="0"/>
          <a:chOff x="0" y="0"/>
          <a:chExt cx="0" cy="0"/>
        </a:xfrm>
      </p:grpSpPr>
      <p:sp>
        <p:nvSpPr>
          <p:cNvPr id="1856" name="Google Shape;1856;p6"/>
          <p:cNvSpPr txBox="1"/>
          <p:nvPr/>
        </p:nvSpPr>
        <p:spPr>
          <a:xfrm>
            <a:off x="197708" y="290384"/>
            <a:ext cx="30235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hexagons</a:t>
            </a:r>
            <a:endParaRPr sz="3200" b="1" i="0" u="none" strike="noStrike" cap="none">
              <a:solidFill>
                <a:schemeClr val="dk1"/>
              </a:solidFill>
              <a:latin typeface="Space Grotesk"/>
              <a:ea typeface="Space Grotesk"/>
              <a:cs typeface="Space Grotesk"/>
              <a:sym typeface="Space Grotesk"/>
            </a:endParaRPr>
          </a:p>
        </p:txBody>
      </p:sp>
      <p:sp>
        <p:nvSpPr>
          <p:cNvPr id="1857" name="Google Shape;1857;p6"/>
          <p:cNvSpPr txBox="1"/>
          <p:nvPr/>
        </p:nvSpPr>
        <p:spPr>
          <a:xfrm>
            <a:off x="3047485" y="3244334"/>
            <a:ext cx="60949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Space Grotesk"/>
              <a:ea typeface="Space Grotesk"/>
              <a:cs typeface="Space Grotesk"/>
              <a:sym typeface="Space Grotesk"/>
            </a:endParaRPr>
          </a:p>
        </p:txBody>
      </p:sp>
      <p:sp>
        <p:nvSpPr>
          <p:cNvPr id="1858" name="Google Shape;1858;p6"/>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59" name="Google Shape;1859;p6"/>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60" name="Google Shape;1860;p6"/>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61" name="Google Shape;1861;p6"/>
          <p:cNvGrpSpPr/>
          <p:nvPr/>
        </p:nvGrpSpPr>
        <p:grpSpPr>
          <a:xfrm>
            <a:off x="3001406" y="1304729"/>
            <a:ext cx="1440000" cy="1440000"/>
            <a:chOff x="1180035" y="1521794"/>
            <a:chExt cx="1440000" cy="1440000"/>
          </a:xfrm>
        </p:grpSpPr>
        <p:pic>
          <p:nvPicPr>
            <p:cNvPr id="1862" name="Google Shape;1862;p6"/>
            <p:cNvPicPr preferRelativeResize="0"/>
            <p:nvPr/>
          </p:nvPicPr>
          <p:blipFill rotWithShape="1">
            <a:blip r:embed="rId3">
              <a:alphaModFix/>
            </a:blip>
            <a:srcRect/>
            <a:stretch/>
          </p:blipFill>
          <p:spPr>
            <a:xfrm>
              <a:off x="1180035" y="1521794"/>
              <a:ext cx="1440000" cy="1440000"/>
            </a:xfrm>
            <a:prstGeom prst="rect">
              <a:avLst/>
            </a:prstGeom>
            <a:noFill/>
            <a:ln>
              <a:noFill/>
            </a:ln>
          </p:spPr>
        </p:pic>
        <p:sp>
          <p:nvSpPr>
            <p:cNvPr id="1863" name="Google Shape;1863;p6"/>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4" name="Google Shape;1864;p6"/>
          <p:cNvGrpSpPr/>
          <p:nvPr/>
        </p:nvGrpSpPr>
        <p:grpSpPr>
          <a:xfrm>
            <a:off x="3044758" y="3022338"/>
            <a:ext cx="1440000" cy="1440000"/>
            <a:chOff x="3025846" y="3429000"/>
            <a:chExt cx="1440000" cy="1440000"/>
          </a:xfrm>
        </p:grpSpPr>
        <p:pic>
          <p:nvPicPr>
            <p:cNvPr id="1865" name="Google Shape;1865;p6"/>
            <p:cNvPicPr preferRelativeResize="0"/>
            <p:nvPr/>
          </p:nvPicPr>
          <p:blipFill rotWithShape="1">
            <a:blip r:embed="rId4">
              <a:alphaModFix/>
            </a:blip>
            <a:srcRect/>
            <a:stretch/>
          </p:blipFill>
          <p:spPr>
            <a:xfrm>
              <a:off x="3025846" y="3429000"/>
              <a:ext cx="1440000" cy="1440000"/>
            </a:xfrm>
            <a:prstGeom prst="rect">
              <a:avLst/>
            </a:prstGeom>
            <a:noFill/>
            <a:ln>
              <a:noFill/>
            </a:ln>
          </p:spPr>
        </p:pic>
        <p:sp>
          <p:nvSpPr>
            <p:cNvPr id="1866" name="Google Shape;1866;p6"/>
            <p:cNvSpPr txBox="1"/>
            <p:nvPr/>
          </p:nvSpPr>
          <p:spPr>
            <a:xfrm>
              <a:off x="3171123"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7" name="Google Shape;1867;p6"/>
          <p:cNvGrpSpPr/>
          <p:nvPr/>
        </p:nvGrpSpPr>
        <p:grpSpPr>
          <a:xfrm>
            <a:off x="4845931" y="3022338"/>
            <a:ext cx="1440000" cy="1440000"/>
            <a:chOff x="4848065" y="3429000"/>
            <a:chExt cx="1440000" cy="1440000"/>
          </a:xfrm>
        </p:grpSpPr>
        <p:pic>
          <p:nvPicPr>
            <p:cNvPr id="1868" name="Google Shape;1868;p6"/>
            <p:cNvPicPr preferRelativeResize="0"/>
            <p:nvPr/>
          </p:nvPicPr>
          <p:blipFill rotWithShape="1">
            <a:blip r:embed="rId5">
              <a:alphaModFix/>
            </a:blip>
            <a:srcRect/>
            <a:stretch/>
          </p:blipFill>
          <p:spPr>
            <a:xfrm>
              <a:off x="4848065" y="3429000"/>
              <a:ext cx="1440000" cy="1440000"/>
            </a:xfrm>
            <a:prstGeom prst="rect">
              <a:avLst/>
            </a:prstGeom>
            <a:noFill/>
            <a:ln>
              <a:noFill/>
            </a:ln>
          </p:spPr>
        </p:pic>
        <p:sp>
          <p:nvSpPr>
            <p:cNvPr id="1869" name="Google Shape;1869;p6"/>
            <p:cNvSpPr txBox="1"/>
            <p:nvPr/>
          </p:nvSpPr>
          <p:spPr>
            <a:xfrm>
              <a:off x="4974161"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0" name="Google Shape;1870;p6"/>
          <p:cNvGrpSpPr/>
          <p:nvPr/>
        </p:nvGrpSpPr>
        <p:grpSpPr>
          <a:xfrm>
            <a:off x="4845931" y="1304729"/>
            <a:ext cx="1440000" cy="1440000"/>
            <a:chOff x="6651372" y="1521794"/>
            <a:chExt cx="1440000" cy="1440000"/>
          </a:xfrm>
        </p:grpSpPr>
        <p:pic>
          <p:nvPicPr>
            <p:cNvPr id="1871" name="Google Shape;1871;p6"/>
            <p:cNvPicPr preferRelativeResize="0"/>
            <p:nvPr/>
          </p:nvPicPr>
          <p:blipFill rotWithShape="1">
            <a:blip r:embed="rId6">
              <a:alphaModFix/>
            </a:blip>
            <a:srcRect/>
            <a:stretch/>
          </p:blipFill>
          <p:spPr>
            <a:xfrm>
              <a:off x="6651372" y="1521794"/>
              <a:ext cx="1440000" cy="1440000"/>
            </a:xfrm>
            <a:prstGeom prst="rect">
              <a:avLst/>
            </a:prstGeom>
            <a:noFill/>
            <a:ln>
              <a:noFill/>
            </a:ln>
          </p:spPr>
        </p:pic>
        <p:sp>
          <p:nvSpPr>
            <p:cNvPr id="1872" name="Google Shape;1872;p6"/>
            <p:cNvSpPr txBox="1"/>
            <p:nvPr/>
          </p:nvSpPr>
          <p:spPr>
            <a:xfrm>
              <a:off x="6796649"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3" name="Google Shape;1873;p6"/>
          <p:cNvGrpSpPr/>
          <p:nvPr/>
        </p:nvGrpSpPr>
        <p:grpSpPr>
          <a:xfrm>
            <a:off x="6690455" y="1304729"/>
            <a:ext cx="1440000" cy="1440000"/>
            <a:chOff x="4827593" y="1521794"/>
            <a:chExt cx="1440000" cy="1440000"/>
          </a:xfrm>
        </p:grpSpPr>
        <p:pic>
          <p:nvPicPr>
            <p:cNvPr id="1874" name="Google Shape;1874;p6"/>
            <p:cNvPicPr preferRelativeResize="0"/>
            <p:nvPr/>
          </p:nvPicPr>
          <p:blipFill rotWithShape="1">
            <a:blip r:embed="rId7">
              <a:alphaModFix/>
            </a:blip>
            <a:srcRect/>
            <a:stretch/>
          </p:blipFill>
          <p:spPr>
            <a:xfrm>
              <a:off x="4827593" y="1521794"/>
              <a:ext cx="1440000" cy="1440000"/>
            </a:xfrm>
            <a:prstGeom prst="rect">
              <a:avLst/>
            </a:prstGeom>
            <a:noFill/>
            <a:ln>
              <a:noFill/>
            </a:ln>
          </p:spPr>
        </p:pic>
        <p:sp>
          <p:nvSpPr>
            <p:cNvPr id="1875" name="Google Shape;1875;p6"/>
            <p:cNvSpPr txBox="1"/>
            <p:nvPr/>
          </p:nvSpPr>
          <p:spPr>
            <a:xfrm>
              <a:off x="499334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76" name="Google Shape;1876;p6"/>
          <p:cNvGrpSpPr/>
          <p:nvPr/>
        </p:nvGrpSpPr>
        <p:grpSpPr>
          <a:xfrm>
            <a:off x="1156881" y="1304729"/>
            <a:ext cx="1440000" cy="1440000"/>
            <a:chOff x="3003814" y="1521794"/>
            <a:chExt cx="1440000" cy="1440000"/>
          </a:xfrm>
        </p:grpSpPr>
        <p:pic>
          <p:nvPicPr>
            <p:cNvPr id="1877" name="Google Shape;1877;p6"/>
            <p:cNvPicPr preferRelativeResize="0"/>
            <p:nvPr/>
          </p:nvPicPr>
          <p:blipFill rotWithShape="1">
            <a:blip r:embed="rId8">
              <a:alphaModFix/>
            </a:blip>
            <a:srcRect/>
            <a:stretch/>
          </p:blipFill>
          <p:spPr>
            <a:xfrm>
              <a:off x="3003814" y="1521794"/>
              <a:ext cx="1440000" cy="1440000"/>
            </a:xfrm>
            <a:prstGeom prst="rect">
              <a:avLst/>
            </a:prstGeom>
            <a:noFill/>
            <a:ln>
              <a:noFill/>
            </a:ln>
          </p:spPr>
        </p:pic>
        <p:sp>
          <p:nvSpPr>
            <p:cNvPr id="1878" name="Google Shape;1878;p6"/>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9" name="Google Shape;1879;p6"/>
          <p:cNvGrpSpPr/>
          <p:nvPr/>
        </p:nvGrpSpPr>
        <p:grpSpPr>
          <a:xfrm>
            <a:off x="6710927" y="3022338"/>
            <a:ext cx="1440000" cy="1440000"/>
            <a:chOff x="6651372" y="3429000"/>
            <a:chExt cx="1440000" cy="1440000"/>
          </a:xfrm>
        </p:grpSpPr>
        <p:pic>
          <p:nvPicPr>
            <p:cNvPr id="1880" name="Google Shape;1880;p6"/>
            <p:cNvPicPr preferRelativeResize="0"/>
            <p:nvPr/>
          </p:nvPicPr>
          <p:blipFill rotWithShape="1">
            <a:blip r:embed="rId9">
              <a:alphaModFix/>
            </a:blip>
            <a:srcRect/>
            <a:stretch/>
          </p:blipFill>
          <p:spPr>
            <a:xfrm>
              <a:off x="6651372" y="3429000"/>
              <a:ext cx="1440000" cy="1440000"/>
            </a:xfrm>
            <a:prstGeom prst="rect">
              <a:avLst/>
            </a:prstGeom>
            <a:noFill/>
            <a:ln>
              <a:noFill/>
            </a:ln>
          </p:spPr>
        </p:pic>
        <p:sp>
          <p:nvSpPr>
            <p:cNvPr id="1881" name="Google Shape;1881;p6"/>
            <p:cNvSpPr txBox="1"/>
            <p:nvPr/>
          </p:nvSpPr>
          <p:spPr>
            <a:xfrm>
              <a:off x="6796649"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82" name="Google Shape;1882;p6"/>
          <p:cNvGrpSpPr/>
          <p:nvPr/>
        </p:nvGrpSpPr>
        <p:grpSpPr>
          <a:xfrm>
            <a:off x="1180035" y="5028470"/>
            <a:ext cx="1440000" cy="1440000"/>
            <a:chOff x="1180035" y="5028470"/>
            <a:chExt cx="1440000" cy="1440000"/>
          </a:xfrm>
        </p:grpSpPr>
        <p:pic>
          <p:nvPicPr>
            <p:cNvPr id="1883" name="Google Shape;1883;p6"/>
            <p:cNvPicPr preferRelativeResize="0"/>
            <p:nvPr/>
          </p:nvPicPr>
          <p:blipFill rotWithShape="1">
            <a:blip r:embed="rId10">
              <a:alphaModFix/>
            </a:blip>
            <a:srcRect/>
            <a:stretch/>
          </p:blipFill>
          <p:spPr>
            <a:xfrm>
              <a:off x="1180035" y="5028470"/>
              <a:ext cx="1440000" cy="1440000"/>
            </a:xfrm>
            <a:prstGeom prst="rect">
              <a:avLst/>
            </a:prstGeom>
            <a:noFill/>
            <a:ln>
              <a:noFill/>
            </a:ln>
          </p:spPr>
        </p:pic>
        <p:sp>
          <p:nvSpPr>
            <p:cNvPr id="1884" name="Google Shape;1884;p6"/>
            <p:cNvSpPr txBox="1"/>
            <p:nvPr/>
          </p:nvSpPr>
          <p:spPr>
            <a:xfrm>
              <a:off x="137927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5" name="Google Shape;1885;p6"/>
          <p:cNvGrpSpPr/>
          <p:nvPr/>
        </p:nvGrpSpPr>
        <p:grpSpPr>
          <a:xfrm>
            <a:off x="3047485" y="5028470"/>
            <a:ext cx="1440000" cy="1440000"/>
            <a:chOff x="3047485" y="5028470"/>
            <a:chExt cx="1440000" cy="1440000"/>
          </a:xfrm>
        </p:grpSpPr>
        <p:pic>
          <p:nvPicPr>
            <p:cNvPr id="1886" name="Google Shape;1886;p6"/>
            <p:cNvPicPr preferRelativeResize="0"/>
            <p:nvPr/>
          </p:nvPicPr>
          <p:blipFill rotWithShape="1">
            <a:blip r:embed="rId11">
              <a:alphaModFix/>
            </a:blip>
            <a:srcRect/>
            <a:stretch/>
          </p:blipFill>
          <p:spPr>
            <a:xfrm>
              <a:off x="3047485" y="5028470"/>
              <a:ext cx="1440000" cy="1440000"/>
            </a:xfrm>
            <a:prstGeom prst="rect">
              <a:avLst/>
            </a:prstGeom>
            <a:noFill/>
            <a:ln>
              <a:noFill/>
            </a:ln>
          </p:spPr>
        </p:pic>
        <p:sp>
          <p:nvSpPr>
            <p:cNvPr id="1887" name="Google Shape;1887;p6"/>
            <p:cNvSpPr txBox="1"/>
            <p:nvPr/>
          </p:nvSpPr>
          <p:spPr>
            <a:xfrm>
              <a:off x="324672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8" name="Google Shape;1888;p6"/>
          <p:cNvGrpSpPr/>
          <p:nvPr/>
        </p:nvGrpSpPr>
        <p:grpSpPr>
          <a:xfrm>
            <a:off x="4827593" y="5028470"/>
            <a:ext cx="1440000" cy="1440000"/>
            <a:chOff x="4827593" y="5028470"/>
            <a:chExt cx="1440000" cy="1440000"/>
          </a:xfrm>
        </p:grpSpPr>
        <p:pic>
          <p:nvPicPr>
            <p:cNvPr id="1889" name="Google Shape;1889;p6"/>
            <p:cNvPicPr preferRelativeResize="0"/>
            <p:nvPr/>
          </p:nvPicPr>
          <p:blipFill rotWithShape="1">
            <a:blip r:embed="rId12">
              <a:alphaModFix/>
            </a:blip>
            <a:srcRect/>
            <a:stretch/>
          </p:blipFill>
          <p:spPr>
            <a:xfrm>
              <a:off x="4827593" y="5028470"/>
              <a:ext cx="1440000" cy="1440000"/>
            </a:xfrm>
            <a:prstGeom prst="rect">
              <a:avLst/>
            </a:prstGeom>
            <a:noFill/>
            <a:ln>
              <a:noFill/>
            </a:ln>
          </p:spPr>
        </p:pic>
        <p:sp>
          <p:nvSpPr>
            <p:cNvPr id="1890" name="Google Shape;1890;p6"/>
            <p:cNvSpPr txBox="1"/>
            <p:nvPr/>
          </p:nvSpPr>
          <p:spPr>
            <a:xfrm>
              <a:off x="5026837"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1" name="Google Shape;1891;p6"/>
          <p:cNvGrpSpPr/>
          <p:nvPr/>
        </p:nvGrpSpPr>
        <p:grpSpPr>
          <a:xfrm>
            <a:off x="6607914" y="5028470"/>
            <a:ext cx="1440000" cy="1440000"/>
            <a:chOff x="6607914" y="5028470"/>
            <a:chExt cx="1440000" cy="1440000"/>
          </a:xfrm>
        </p:grpSpPr>
        <p:pic>
          <p:nvPicPr>
            <p:cNvPr id="1892" name="Google Shape;1892;p6"/>
            <p:cNvPicPr preferRelativeResize="0"/>
            <p:nvPr/>
          </p:nvPicPr>
          <p:blipFill rotWithShape="1">
            <a:blip r:embed="rId13">
              <a:alphaModFix/>
            </a:blip>
            <a:srcRect/>
            <a:stretch/>
          </p:blipFill>
          <p:spPr>
            <a:xfrm>
              <a:off x="6607914" y="5028470"/>
              <a:ext cx="1440000" cy="1440000"/>
            </a:xfrm>
            <a:prstGeom prst="rect">
              <a:avLst/>
            </a:prstGeom>
            <a:noFill/>
            <a:ln>
              <a:noFill/>
            </a:ln>
          </p:spPr>
        </p:pic>
        <p:sp>
          <p:nvSpPr>
            <p:cNvPr id="1893" name="Google Shape;1893;p6"/>
            <p:cNvSpPr txBox="1"/>
            <p:nvPr/>
          </p:nvSpPr>
          <p:spPr>
            <a:xfrm>
              <a:off x="6807158"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4" name="Google Shape;1894;p6"/>
          <p:cNvGrpSpPr/>
          <p:nvPr/>
        </p:nvGrpSpPr>
        <p:grpSpPr>
          <a:xfrm>
            <a:off x="8239697" y="5028470"/>
            <a:ext cx="1440000" cy="1440000"/>
            <a:chOff x="8239697" y="5028470"/>
            <a:chExt cx="1440000" cy="1440000"/>
          </a:xfrm>
        </p:grpSpPr>
        <p:pic>
          <p:nvPicPr>
            <p:cNvPr id="1895" name="Google Shape;1895;p6"/>
            <p:cNvPicPr preferRelativeResize="0"/>
            <p:nvPr/>
          </p:nvPicPr>
          <p:blipFill rotWithShape="1">
            <a:blip r:embed="rId14">
              <a:alphaModFix/>
            </a:blip>
            <a:srcRect/>
            <a:stretch/>
          </p:blipFill>
          <p:spPr>
            <a:xfrm>
              <a:off x="8239697" y="5028470"/>
              <a:ext cx="1440000" cy="1440000"/>
            </a:xfrm>
            <a:prstGeom prst="rect">
              <a:avLst/>
            </a:prstGeom>
            <a:noFill/>
            <a:ln>
              <a:noFill/>
            </a:ln>
          </p:spPr>
        </p:pic>
        <p:sp>
          <p:nvSpPr>
            <p:cNvPr id="1896" name="Google Shape;1896;p6"/>
            <p:cNvSpPr txBox="1"/>
            <p:nvPr/>
          </p:nvSpPr>
          <p:spPr>
            <a:xfrm>
              <a:off x="8438942"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Shape 1900"/>
        <p:cNvGrpSpPr/>
        <p:nvPr/>
      </p:nvGrpSpPr>
      <p:grpSpPr>
        <a:xfrm>
          <a:off x="0" y="0"/>
          <a:ext cx="0" cy="0"/>
          <a:chOff x="0" y="0"/>
          <a:chExt cx="0" cy="0"/>
        </a:xfrm>
      </p:grpSpPr>
      <p:sp>
        <p:nvSpPr>
          <p:cNvPr id="1908" name="Google Shape;1908;p7"/>
          <p:cNvSpPr txBox="1"/>
          <p:nvPr/>
        </p:nvSpPr>
        <p:spPr>
          <a:xfrm>
            <a:off x="10287668" y="1617431"/>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Database label</a:t>
            </a:r>
            <a:endParaRPr sz="1400" b="1" i="0" u="none" strike="noStrike" cap="none">
              <a:solidFill>
                <a:srgbClr val="121C29"/>
              </a:solidFill>
              <a:latin typeface="Space Grotesk"/>
              <a:ea typeface="Space Grotesk"/>
              <a:cs typeface="Space Grotesk"/>
              <a:sym typeface="Space Grotesk"/>
            </a:endParaRPr>
          </a:p>
        </p:txBody>
      </p:sp>
      <p:sp>
        <p:nvSpPr>
          <p:cNvPr id="1909" name="Google Shape;1909;p7"/>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10" name="Google Shape;1910;p7"/>
          <p:cNvSpPr txBox="1"/>
          <p:nvPr/>
        </p:nvSpPr>
        <p:spPr>
          <a:xfrm>
            <a:off x="10287668" y="5075583"/>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Database label</a:t>
            </a:r>
            <a:endParaRPr sz="1400" b="1" i="0" u="none" strike="noStrike" cap="none">
              <a:solidFill>
                <a:schemeClr val="lt1"/>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D13D8CDB-1DF1-6DC6-70A0-FD44EFD27089}"/>
              </a:ext>
            </a:extLst>
          </p:cNvPr>
          <p:cNvGrpSpPr/>
          <p:nvPr/>
        </p:nvGrpSpPr>
        <p:grpSpPr>
          <a:xfrm>
            <a:off x="1120863" y="4763708"/>
            <a:ext cx="1440000" cy="1440000"/>
            <a:chOff x="893399" y="1689907"/>
            <a:chExt cx="1440000" cy="1440000"/>
          </a:xfrm>
        </p:grpSpPr>
        <p:pic>
          <p:nvPicPr>
            <p:cNvPr id="1903" name="Google Shape;1903;p7"/>
            <p:cNvPicPr preferRelativeResize="0"/>
            <p:nvPr/>
          </p:nvPicPr>
          <p:blipFill rotWithShape="1">
            <a:blip r:embed="rId3">
              <a:alphaModFix/>
            </a:blip>
            <a:srcRect/>
            <a:stretch/>
          </p:blipFill>
          <p:spPr>
            <a:xfrm>
              <a:off x="893399" y="1689907"/>
              <a:ext cx="1440000" cy="1440000"/>
            </a:xfrm>
            <a:prstGeom prst="rect">
              <a:avLst/>
            </a:prstGeom>
            <a:noFill/>
            <a:ln w="9525" cap="flat" cmpd="sng">
              <a:solidFill>
                <a:srgbClr val="F9FBFD"/>
              </a:solidFill>
              <a:prstDash val="solid"/>
              <a:round/>
              <a:headEnd type="none" w="sm" len="sm"/>
              <a:tailEnd type="none" w="sm" len="sm"/>
            </a:ln>
          </p:spPr>
        </p:pic>
        <p:sp>
          <p:nvSpPr>
            <p:cNvPr id="2" name="Google Shape;1913;p7">
              <a:extLst>
                <a:ext uri="{FF2B5EF4-FFF2-40B4-BE49-F238E27FC236}">
                  <a16:creationId xmlns:a16="http://schemas.microsoft.com/office/drawing/2014/main" id="{DED78C22-9877-6CAC-4231-B626F21B0375}"/>
                </a:ext>
              </a:extLst>
            </p:cNvPr>
            <p:cNvSpPr txBox="1"/>
            <p:nvPr/>
          </p:nvSpPr>
          <p:spPr>
            <a:xfrm>
              <a:off x="9330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751D61BC-4CF5-DC8E-1621-2C708B49CC62}"/>
              </a:ext>
            </a:extLst>
          </p:cNvPr>
          <p:cNvGrpSpPr/>
          <p:nvPr/>
        </p:nvGrpSpPr>
        <p:grpSpPr>
          <a:xfrm>
            <a:off x="4598043" y="4763708"/>
            <a:ext cx="1440000" cy="1440000"/>
            <a:chOff x="2776735" y="1689907"/>
            <a:chExt cx="1440000" cy="1440000"/>
          </a:xfrm>
        </p:grpSpPr>
        <p:pic>
          <p:nvPicPr>
            <p:cNvPr id="1902" name="Google Shape;1902;p7"/>
            <p:cNvPicPr preferRelativeResize="0"/>
            <p:nvPr/>
          </p:nvPicPr>
          <p:blipFill rotWithShape="1">
            <a:blip r:embed="rId4">
              <a:alphaModFix/>
            </a:blip>
            <a:srcRect/>
            <a:stretch/>
          </p:blipFill>
          <p:spPr>
            <a:xfrm>
              <a:off x="2776735" y="1689907"/>
              <a:ext cx="1440000" cy="1440000"/>
            </a:xfrm>
            <a:prstGeom prst="rect">
              <a:avLst/>
            </a:prstGeom>
            <a:noFill/>
            <a:ln>
              <a:noFill/>
            </a:ln>
          </p:spPr>
        </p:pic>
        <p:sp>
          <p:nvSpPr>
            <p:cNvPr id="3" name="Google Shape;1913;p7">
              <a:extLst>
                <a:ext uri="{FF2B5EF4-FFF2-40B4-BE49-F238E27FC236}">
                  <a16:creationId xmlns:a16="http://schemas.microsoft.com/office/drawing/2014/main" id="{26EAB118-EAF1-D57C-3440-B79189585FCF}"/>
                </a:ext>
              </a:extLst>
            </p:cNvPr>
            <p:cNvSpPr txBox="1"/>
            <p:nvPr/>
          </p:nvSpPr>
          <p:spPr>
            <a:xfrm>
              <a:off x="2816417"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59CC82F8-C83D-18DC-9CC9-8DA7A45CA599}"/>
              </a:ext>
            </a:extLst>
          </p:cNvPr>
          <p:cNvGrpSpPr/>
          <p:nvPr/>
        </p:nvGrpSpPr>
        <p:grpSpPr>
          <a:xfrm>
            <a:off x="8075223" y="4763708"/>
            <a:ext cx="1440000" cy="1440000"/>
            <a:chOff x="4795499" y="1689907"/>
            <a:chExt cx="1440000" cy="1440000"/>
          </a:xfrm>
        </p:grpSpPr>
        <p:pic>
          <p:nvPicPr>
            <p:cNvPr id="1907" name="Google Shape;1907;p7"/>
            <p:cNvPicPr preferRelativeResize="0"/>
            <p:nvPr/>
          </p:nvPicPr>
          <p:blipFill rotWithShape="1">
            <a:blip r:embed="rId5">
              <a:alphaModFix/>
            </a:blip>
            <a:srcRect/>
            <a:stretch/>
          </p:blipFill>
          <p:spPr>
            <a:xfrm>
              <a:off x="4795499" y="1689907"/>
              <a:ext cx="1440000" cy="1440000"/>
            </a:xfrm>
            <a:prstGeom prst="rect">
              <a:avLst/>
            </a:prstGeom>
            <a:noFill/>
            <a:ln>
              <a:noFill/>
            </a:ln>
          </p:spPr>
        </p:pic>
        <p:sp>
          <p:nvSpPr>
            <p:cNvPr id="4" name="Google Shape;1913;p7">
              <a:extLst>
                <a:ext uri="{FF2B5EF4-FFF2-40B4-BE49-F238E27FC236}">
                  <a16:creationId xmlns:a16="http://schemas.microsoft.com/office/drawing/2014/main" id="{0DC861D9-8DDB-A2A7-0025-F3B7EABF3B62}"/>
                </a:ext>
              </a:extLst>
            </p:cNvPr>
            <p:cNvSpPr txBox="1"/>
            <p:nvPr/>
          </p:nvSpPr>
          <p:spPr>
            <a:xfrm>
              <a:off x="48351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83E3DD53-D253-4587-89F6-DADC6919A912}"/>
              </a:ext>
            </a:extLst>
          </p:cNvPr>
          <p:cNvGrpSpPr/>
          <p:nvPr/>
        </p:nvGrpSpPr>
        <p:grpSpPr>
          <a:xfrm>
            <a:off x="1120864" y="977796"/>
            <a:ext cx="1440000" cy="1440000"/>
            <a:chOff x="6682327" y="1689907"/>
            <a:chExt cx="1440000" cy="1440000"/>
          </a:xfrm>
        </p:grpSpPr>
        <p:pic>
          <p:nvPicPr>
            <p:cNvPr id="1901" name="Google Shape;1901;p7"/>
            <p:cNvPicPr preferRelativeResize="0"/>
            <p:nvPr/>
          </p:nvPicPr>
          <p:blipFill rotWithShape="1">
            <a:blip r:embed="rId6">
              <a:alphaModFix/>
            </a:blip>
            <a:srcRect/>
            <a:stretch/>
          </p:blipFill>
          <p:spPr>
            <a:xfrm>
              <a:off x="6682327" y="1689907"/>
              <a:ext cx="1440000" cy="1440000"/>
            </a:xfrm>
            <a:prstGeom prst="rect">
              <a:avLst/>
            </a:prstGeom>
            <a:noFill/>
            <a:ln>
              <a:noFill/>
            </a:ln>
          </p:spPr>
        </p:pic>
        <p:sp>
          <p:nvSpPr>
            <p:cNvPr id="5" name="Google Shape;1913;p7">
              <a:extLst>
                <a:ext uri="{FF2B5EF4-FFF2-40B4-BE49-F238E27FC236}">
                  <a16:creationId xmlns:a16="http://schemas.microsoft.com/office/drawing/2014/main" id="{E08D5A6C-2C00-3AB6-E2E4-8BA32A98FB6B}"/>
                </a:ext>
              </a:extLst>
            </p:cNvPr>
            <p:cNvSpPr txBox="1"/>
            <p:nvPr/>
          </p:nvSpPr>
          <p:spPr>
            <a:xfrm>
              <a:off x="6722009"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61AAAF74-7292-2468-D832-72D515F67079}"/>
              </a:ext>
            </a:extLst>
          </p:cNvPr>
          <p:cNvGrpSpPr/>
          <p:nvPr/>
        </p:nvGrpSpPr>
        <p:grpSpPr>
          <a:xfrm>
            <a:off x="6336633" y="4763708"/>
            <a:ext cx="1440000" cy="1440000"/>
            <a:chOff x="4795499" y="3325824"/>
            <a:chExt cx="1440000" cy="1440000"/>
          </a:xfrm>
        </p:grpSpPr>
        <p:pic>
          <p:nvPicPr>
            <p:cNvPr id="1905" name="Google Shape;1905;p7"/>
            <p:cNvPicPr preferRelativeResize="0"/>
            <p:nvPr/>
          </p:nvPicPr>
          <p:blipFill rotWithShape="1">
            <a:blip r:embed="rId7">
              <a:alphaModFix/>
            </a:blip>
            <a:srcRect/>
            <a:stretch/>
          </p:blipFill>
          <p:spPr>
            <a:xfrm>
              <a:off x="4795499" y="3325824"/>
              <a:ext cx="1440000" cy="1440000"/>
            </a:xfrm>
            <a:prstGeom prst="rect">
              <a:avLst/>
            </a:prstGeom>
            <a:noFill/>
            <a:ln>
              <a:noFill/>
            </a:ln>
          </p:spPr>
        </p:pic>
        <p:sp>
          <p:nvSpPr>
            <p:cNvPr id="6" name="Google Shape;1913;p7">
              <a:extLst>
                <a:ext uri="{FF2B5EF4-FFF2-40B4-BE49-F238E27FC236}">
                  <a16:creationId xmlns:a16="http://schemas.microsoft.com/office/drawing/2014/main" id="{111959C8-AAE8-7183-92F4-ACF5505B62DA}"/>
                </a:ext>
              </a:extLst>
            </p:cNvPr>
            <p:cNvSpPr txBox="1"/>
            <p:nvPr/>
          </p:nvSpPr>
          <p:spPr>
            <a:xfrm>
              <a:off x="4835181"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0B9C4ED7-C1A0-FA2D-73F5-6B79306F6432}"/>
              </a:ext>
            </a:extLst>
          </p:cNvPr>
          <p:cNvGrpSpPr/>
          <p:nvPr/>
        </p:nvGrpSpPr>
        <p:grpSpPr>
          <a:xfrm>
            <a:off x="1120863" y="2819503"/>
            <a:ext cx="1440000" cy="1440000"/>
            <a:chOff x="6682327" y="3387239"/>
            <a:chExt cx="1440000" cy="1440000"/>
          </a:xfrm>
        </p:grpSpPr>
        <p:pic>
          <p:nvPicPr>
            <p:cNvPr id="1904" name="Google Shape;1904;p7"/>
            <p:cNvPicPr preferRelativeResize="0"/>
            <p:nvPr/>
          </p:nvPicPr>
          <p:blipFill rotWithShape="1">
            <a:blip r:embed="rId8">
              <a:alphaModFix/>
            </a:blip>
            <a:srcRect/>
            <a:stretch/>
          </p:blipFill>
          <p:spPr>
            <a:xfrm>
              <a:off x="6682327" y="3387239"/>
              <a:ext cx="1440000" cy="1440000"/>
            </a:xfrm>
            <a:prstGeom prst="rect">
              <a:avLst/>
            </a:prstGeom>
            <a:noFill/>
            <a:ln>
              <a:noFill/>
            </a:ln>
          </p:spPr>
        </p:pic>
        <p:sp>
          <p:nvSpPr>
            <p:cNvPr id="7" name="Google Shape;1913;p7">
              <a:extLst>
                <a:ext uri="{FF2B5EF4-FFF2-40B4-BE49-F238E27FC236}">
                  <a16:creationId xmlns:a16="http://schemas.microsoft.com/office/drawing/2014/main" id="{EA01873C-D64E-F54E-948D-463D950BBFD4}"/>
                </a:ext>
              </a:extLst>
            </p:cNvPr>
            <p:cNvSpPr txBox="1"/>
            <p:nvPr/>
          </p:nvSpPr>
          <p:spPr>
            <a:xfrm>
              <a:off x="6722009" y="4026874"/>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939D1F86-22B9-C864-BE56-C131CED93F2D}"/>
              </a:ext>
            </a:extLst>
          </p:cNvPr>
          <p:cNvGrpSpPr/>
          <p:nvPr/>
        </p:nvGrpSpPr>
        <p:grpSpPr>
          <a:xfrm>
            <a:off x="2859453" y="4763708"/>
            <a:ext cx="1440000" cy="1440000"/>
            <a:chOff x="2776735" y="3325824"/>
            <a:chExt cx="1440000" cy="1440000"/>
          </a:xfrm>
        </p:grpSpPr>
        <p:pic>
          <p:nvPicPr>
            <p:cNvPr id="1906" name="Google Shape;1906;p7"/>
            <p:cNvPicPr preferRelativeResize="0"/>
            <p:nvPr/>
          </p:nvPicPr>
          <p:blipFill rotWithShape="1">
            <a:blip r:embed="rId9">
              <a:alphaModFix/>
            </a:blip>
            <a:srcRect/>
            <a:stretch/>
          </p:blipFill>
          <p:spPr>
            <a:xfrm>
              <a:off x="2776735" y="3325824"/>
              <a:ext cx="1440000" cy="1440000"/>
            </a:xfrm>
            <a:prstGeom prst="rect">
              <a:avLst/>
            </a:prstGeom>
            <a:noFill/>
            <a:ln>
              <a:noFill/>
            </a:ln>
          </p:spPr>
        </p:pic>
        <p:sp>
          <p:nvSpPr>
            <p:cNvPr id="8" name="Google Shape;1913;p7">
              <a:extLst>
                <a:ext uri="{FF2B5EF4-FFF2-40B4-BE49-F238E27FC236}">
                  <a16:creationId xmlns:a16="http://schemas.microsoft.com/office/drawing/2014/main" id="{898280AE-E587-9624-423B-D72908CF3905}"/>
                </a:ext>
              </a:extLst>
            </p:cNvPr>
            <p:cNvSpPr txBox="1"/>
            <p:nvPr/>
          </p:nvSpPr>
          <p:spPr>
            <a:xfrm>
              <a:off x="2816416"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of enterprise developers</a:t>
            </a:r>
            <a:endParaRPr/>
          </a:p>
        </p:txBody>
      </p:sp>
      <p:grpSp>
        <p:nvGrpSpPr>
          <p:cNvPr id="229" name="Google Shape;229;p33"/>
          <p:cNvGrpSpPr/>
          <p:nvPr/>
        </p:nvGrpSpPr>
        <p:grpSpPr>
          <a:xfrm>
            <a:off x="1545791" y="2033110"/>
            <a:ext cx="9100417" cy="3329661"/>
            <a:chOff x="1120290" y="1886080"/>
            <a:chExt cx="9100417" cy="3329661"/>
          </a:xfrm>
        </p:grpSpPr>
        <p:sp>
          <p:nvSpPr>
            <p:cNvPr id="230" name="Google Shape;230;p33"/>
            <p:cNvSpPr txBox="1"/>
            <p:nvPr/>
          </p:nvSpPr>
          <p:spPr>
            <a:xfrm>
              <a:off x="1969944" y="1886080"/>
              <a:ext cx="3086551"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Must develop resilient, scalable, distributed apps that interact with services.</a:t>
              </a:r>
              <a:endParaRPr sz="1400" b="0" i="0" u="none" strike="noStrike" cap="none" dirty="0">
                <a:solidFill>
                  <a:srgbClr val="000000"/>
                </a:solidFill>
                <a:latin typeface="Space Grotesk" pitchFamily="2" charset="0"/>
                <a:cs typeface="Space Grotesk" pitchFamily="2" charset="0"/>
                <a:sym typeface="Arial"/>
              </a:endParaRPr>
            </a:p>
          </p:txBody>
        </p:sp>
        <p:sp>
          <p:nvSpPr>
            <p:cNvPr id="231" name="Google Shape;231;p33"/>
            <p:cNvSpPr txBox="1"/>
            <p:nvPr/>
          </p:nvSpPr>
          <p:spPr>
            <a:xfrm>
              <a:off x="7135507" y="1886080"/>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Want to focus on writing code, not learning infrastructure.</a:t>
              </a:r>
              <a:endParaRPr sz="1400" b="0" i="0" u="none" strike="noStrike" cap="none" dirty="0">
                <a:solidFill>
                  <a:srgbClr val="000000"/>
                </a:solidFill>
                <a:latin typeface="Space Grotesk" pitchFamily="2" charset="0"/>
                <a:cs typeface="Space Grotesk" pitchFamily="2" charset="0"/>
                <a:sym typeface="Arial"/>
              </a:endParaRPr>
            </a:p>
          </p:txBody>
        </p:sp>
        <p:sp>
          <p:nvSpPr>
            <p:cNvPr id="232" name="Google Shape;232;p33"/>
            <p:cNvSpPr txBox="1"/>
            <p:nvPr/>
          </p:nvSpPr>
          <p:spPr>
            <a:xfrm>
              <a:off x="1969943" y="3892302"/>
              <a:ext cx="308655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Trending toward serverless platforms with simple code to cloud pipelines.</a:t>
              </a:r>
              <a:endParaRPr sz="1400" b="0" i="0" u="none" strike="noStrike" cap="none" dirty="0">
                <a:solidFill>
                  <a:srgbClr val="000000"/>
                </a:solidFill>
                <a:latin typeface="Space Grotesk" pitchFamily="2" charset="0"/>
                <a:cs typeface="Space Grotesk" pitchFamily="2" charset="0"/>
                <a:sym typeface="Arial"/>
              </a:endParaRPr>
            </a:p>
          </p:txBody>
        </p:sp>
        <p:sp>
          <p:nvSpPr>
            <p:cNvPr id="233" name="Google Shape;233;p33"/>
            <p:cNvSpPr txBox="1"/>
            <p:nvPr/>
          </p:nvSpPr>
          <p:spPr>
            <a:xfrm>
              <a:off x="7135507" y="3892301"/>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multiple languages and frameworks during development.</a:t>
              </a:r>
              <a:endParaRPr sz="1400" b="0" i="0" u="none" strike="noStrike" cap="none" dirty="0">
                <a:solidFill>
                  <a:srgbClr val="000000"/>
                </a:solidFill>
                <a:latin typeface="Space Grotesk" pitchFamily="2" charset="0"/>
                <a:cs typeface="Space Grotesk" pitchFamily="2" charset="0"/>
                <a:sym typeface="Arial"/>
              </a:endParaRPr>
            </a:p>
          </p:txBody>
        </p:sp>
        <p:pic>
          <p:nvPicPr>
            <p:cNvPr id="234" name="Google Shape;234;p33"/>
            <p:cNvPicPr preferRelativeResize="0"/>
            <p:nvPr/>
          </p:nvPicPr>
          <p:blipFill rotWithShape="1">
            <a:blip r:embed="rId3">
              <a:alphaModFix/>
            </a:blip>
            <a:srcRect/>
            <a:stretch/>
          </p:blipFill>
          <p:spPr>
            <a:xfrm>
              <a:off x="6299501" y="1886080"/>
              <a:ext cx="720000" cy="720000"/>
            </a:xfrm>
            <a:prstGeom prst="rect">
              <a:avLst/>
            </a:prstGeom>
            <a:noFill/>
            <a:ln>
              <a:noFill/>
            </a:ln>
          </p:spPr>
        </p:pic>
        <p:pic>
          <p:nvPicPr>
            <p:cNvPr id="235" name="Google Shape;235;p33"/>
            <p:cNvPicPr preferRelativeResize="0"/>
            <p:nvPr/>
          </p:nvPicPr>
          <p:blipFill rotWithShape="1">
            <a:blip r:embed="rId4">
              <a:alphaModFix/>
            </a:blip>
            <a:srcRect/>
            <a:stretch/>
          </p:blipFill>
          <p:spPr>
            <a:xfrm>
              <a:off x="1120290" y="3892301"/>
              <a:ext cx="720000" cy="720000"/>
            </a:xfrm>
            <a:prstGeom prst="rect">
              <a:avLst/>
            </a:prstGeom>
            <a:noFill/>
            <a:ln>
              <a:noFill/>
            </a:ln>
          </p:spPr>
        </p:pic>
        <p:pic>
          <p:nvPicPr>
            <p:cNvPr id="236" name="Google Shape;236;p33"/>
            <p:cNvPicPr preferRelativeResize="0"/>
            <p:nvPr/>
          </p:nvPicPr>
          <p:blipFill rotWithShape="1">
            <a:blip r:embed="rId5">
              <a:alphaModFix/>
            </a:blip>
            <a:srcRect/>
            <a:stretch/>
          </p:blipFill>
          <p:spPr>
            <a:xfrm rot="5400000">
              <a:off x="1120290" y="1886080"/>
              <a:ext cx="720000" cy="720000"/>
            </a:xfrm>
            <a:prstGeom prst="rect">
              <a:avLst/>
            </a:prstGeom>
            <a:noFill/>
            <a:ln>
              <a:noFill/>
            </a:ln>
          </p:spPr>
        </p:pic>
        <p:pic>
          <p:nvPicPr>
            <p:cNvPr id="237" name="Google Shape;237;p33"/>
            <p:cNvPicPr preferRelativeResize="0"/>
            <p:nvPr/>
          </p:nvPicPr>
          <p:blipFill rotWithShape="1">
            <a:blip r:embed="rId6">
              <a:alphaModFix/>
            </a:blip>
            <a:srcRect/>
            <a:stretch/>
          </p:blipFill>
          <p:spPr>
            <a:xfrm>
              <a:off x="6299501" y="3892301"/>
              <a:ext cx="720000" cy="720000"/>
            </a:xfrm>
            <a:prstGeom prst="rect">
              <a:avLst/>
            </a:prstGeom>
            <a:noFill/>
            <a:ln>
              <a:noFill/>
            </a:ln>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Shape 1918"/>
        <p:cNvGrpSpPr/>
        <p:nvPr/>
      </p:nvGrpSpPr>
      <p:grpSpPr>
        <a:xfrm>
          <a:off x="0" y="0"/>
          <a:ext cx="0" cy="0"/>
          <a:chOff x="0" y="0"/>
          <a:chExt cx="0" cy="0"/>
        </a:xfrm>
      </p:grpSpPr>
      <p:sp>
        <p:nvSpPr>
          <p:cNvPr id="1926" name="Google Shape;1926;p8"/>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27" name="Google Shape;1927;p8"/>
          <p:cNvSpPr txBox="1"/>
          <p:nvPr/>
        </p:nvSpPr>
        <p:spPr>
          <a:xfrm>
            <a:off x="10313944" y="4937161"/>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Message broker label</a:t>
            </a:r>
            <a:endParaRPr sz="1400" b="1" i="0" u="none" strike="noStrike" cap="none">
              <a:solidFill>
                <a:schemeClr val="lt1"/>
              </a:solidFill>
              <a:latin typeface="Space Grotesk"/>
              <a:ea typeface="Space Grotesk"/>
              <a:cs typeface="Space Grotesk"/>
              <a:sym typeface="Space Grotesk"/>
            </a:endParaRPr>
          </a:p>
        </p:txBody>
      </p:sp>
      <p:sp>
        <p:nvSpPr>
          <p:cNvPr id="1928" name="Google Shape;1928;p8"/>
          <p:cNvSpPr txBox="1"/>
          <p:nvPr/>
        </p:nvSpPr>
        <p:spPr>
          <a:xfrm>
            <a:off x="10313944" y="1491880"/>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broker label</a:t>
            </a:r>
            <a:endParaRPr sz="1400" b="1" i="0" u="none" strike="noStrike" cap="none">
              <a:solidFill>
                <a:srgbClr val="121C29"/>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F1CF5ECC-3339-AC90-2588-441ED2978DAE}"/>
              </a:ext>
            </a:extLst>
          </p:cNvPr>
          <p:cNvGrpSpPr/>
          <p:nvPr/>
        </p:nvGrpSpPr>
        <p:grpSpPr>
          <a:xfrm>
            <a:off x="1358030" y="5250795"/>
            <a:ext cx="1800000" cy="776676"/>
            <a:chOff x="815205" y="1626722"/>
            <a:chExt cx="1800000" cy="776676"/>
          </a:xfrm>
        </p:grpSpPr>
        <p:pic>
          <p:nvPicPr>
            <p:cNvPr id="1920" name="Google Shape;1920;p8"/>
            <p:cNvPicPr preferRelativeResize="0"/>
            <p:nvPr/>
          </p:nvPicPr>
          <p:blipFill rotWithShape="1">
            <a:blip r:embed="rId3">
              <a:alphaModFix/>
            </a:blip>
            <a:srcRect/>
            <a:stretch/>
          </p:blipFill>
          <p:spPr>
            <a:xfrm>
              <a:off x="815205" y="1626722"/>
              <a:ext cx="1800000" cy="776676"/>
            </a:xfrm>
            <a:prstGeom prst="rect">
              <a:avLst/>
            </a:prstGeom>
            <a:noFill/>
            <a:ln>
              <a:noFill/>
            </a:ln>
          </p:spPr>
        </p:pic>
        <p:sp>
          <p:nvSpPr>
            <p:cNvPr id="2" name="Google Shape;1931;p8">
              <a:extLst>
                <a:ext uri="{FF2B5EF4-FFF2-40B4-BE49-F238E27FC236}">
                  <a16:creationId xmlns:a16="http://schemas.microsoft.com/office/drawing/2014/main" id="{D84B890F-6533-AB7F-AB27-553E0B6F168E}"/>
                </a:ext>
              </a:extLst>
            </p:cNvPr>
            <p:cNvSpPr txBox="1"/>
            <p:nvPr/>
          </p:nvSpPr>
          <p:spPr>
            <a:xfrm>
              <a:off x="883021"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33AAF32F-6629-2411-CFB2-AB6D825D3BF7}"/>
              </a:ext>
            </a:extLst>
          </p:cNvPr>
          <p:cNvGrpSpPr/>
          <p:nvPr/>
        </p:nvGrpSpPr>
        <p:grpSpPr>
          <a:xfrm>
            <a:off x="1358030" y="2628663"/>
            <a:ext cx="1800000" cy="776676"/>
            <a:chOff x="2698596" y="1626722"/>
            <a:chExt cx="1800000" cy="776676"/>
          </a:xfrm>
        </p:grpSpPr>
        <p:pic>
          <p:nvPicPr>
            <p:cNvPr id="1922" name="Google Shape;1922;p8"/>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3" name="Google Shape;1931;p8">
              <a:extLst>
                <a:ext uri="{FF2B5EF4-FFF2-40B4-BE49-F238E27FC236}">
                  <a16:creationId xmlns:a16="http://schemas.microsoft.com/office/drawing/2014/main" id="{5480F2C8-CFAE-4382-A4CC-64EC400329E9}"/>
                </a:ext>
              </a:extLst>
            </p:cNvPr>
            <p:cNvSpPr txBox="1"/>
            <p:nvPr/>
          </p:nvSpPr>
          <p:spPr>
            <a:xfrm>
              <a:off x="2766412"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1E15D30A-7288-6574-A572-B3A27C5A04DD}"/>
              </a:ext>
            </a:extLst>
          </p:cNvPr>
          <p:cNvGrpSpPr/>
          <p:nvPr/>
        </p:nvGrpSpPr>
        <p:grpSpPr>
          <a:xfrm>
            <a:off x="5995878" y="5238892"/>
            <a:ext cx="1800000" cy="776676"/>
            <a:chOff x="4581987" y="1626722"/>
            <a:chExt cx="1800000" cy="776676"/>
          </a:xfrm>
        </p:grpSpPr>
        <p:pic>
          <p:nvPicPr>
            <p:cNvPr id="1925" name="Google Shape;1925;p8"/>
            <p:cNvPicPr preferRelativeResize="0"/>
            <p:nvPr/>
          </p:nvPicPr>
          <p:blipFill rotWithShape="1">
            <a:blip r:embed="rId5">
              <a:alphaModFix/>
            </a:blip>
            <a:srcRect/>
            <a:stretch/>
          </p:blipFill>
          <p:spPr>
            <a:xfrm>
              <a:off x="4581987" y="1626722"/>
              <a:ext cx="1800000" cy="776676"/>
            </a:xfrm>
            <a:prstGeom prst="rect">
              <a:avLst/>
            </a:prstGeom>
            <a:noFill/>
            <a:ln>
              <a:noFill/>
            </a:ln>
          </p:spPr>
        </p:pic>
        <p:sp>
          <p:nvSpPr>
            <p:cNvPr id="4" name="Google Shape;1931;p8">
              <a:extLst>
                <a:ext uri="{FF2B5EF4-FFF2-40B4-BE49-F238E27FC236}">
                  <a16:creationId xmlns:a16="http://schemas.microsoft.com/office/drawing/2014/main" id="{90FBC773-8D88-D8FE-ED61-F0426E4F8607}"/>
                </a:ext>
              </a:extLst>
            </p:cNvPr>
            <p:cNvSpPr txBox="1"/>
            <p:nvPr/>
          </p:nvSpPr>
          <p:spPr>
            <a:xfrm>
              <a:off x="4650123"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03F9134A-379B-3B65-F643-97132E967E42}"/>
              </a:ext>
            </a:extLst>
          </p:cNvPr>
          <p:cNvGrpSpPr/>
          <p:nvPr/>
        </p:nvGrpSpPr>
        <p:grpSpPr>
          <a:xfrm>
            <a:off x="1358030" y="3939729"/>
            <a:ext cx="1800000" cy="776676"/>
            <a:chOff x="6465378" y="1626722"/>
            <a:chExt cx="1800000" cy="776676"/>
          </a:xfrm>
        </p:grpSpPr>
        <p:pic>
          <p:nvPicPr>
            <p:cNvPr id="1929" name="Google Shape;1929;p8"/>
            <p:cNvPicPr preferRelativeResize="0"/>
            <p:nvPr/>
          </p:nvPicPr>
          <p:blipFill rotWithShape="1">
            <a:blip r:embed="rId6">
              <a:alphaModFix/>
            </a:blip>
            <a:srcRect/>
            <a:stretch/>
          </p:blipFill>
          <p:spPr>
            <a:xfrm>
              <a:off x="6465378" y="1626722"/>
              <a:ext cx="1800000" cy="776676"/>
            </a:xfrm>
            <a:prstGeom prst="rect">
              <a:avLst/>
            </a:prstGeom>
            <a:noFill/>
            <a:ln>
              <a:noFill/>
            </a:ln>
          </p:spPr>
        </p:pic>
        <p:sp>
          <p:nvSpPr>
            <p:cNvPr id="5" name="Google Shape;1931;p8">
              <a:extLst>
                <a:ext uri="{FF2B5EF4-FFF2-40B4-BE49-F238E27FC236}">
                  <a16:creationId xmlns:a16="http://schemas.microsoft.com/office/drawing/2014/main" id="{A44FF69F-7D8C-D4D8-68F6-F4FEC3D5CF10}"/>
                </a:ext>
              </a:extLst>
            </p:cNvPr>
            <p:cNvSpPr txBox="1"/>
            <p:nvPr/>
          </p:nvSpPr>
          <p:spPr>
            <a:xfrm>
              <a:off x="6533514"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599DD743-CE68-1386-9F68-110D4B56094A}"/>
              </a:ext>
            </a:extLst>
          </p:cNvPr>
          <p:cNvGrpSpPr/>
          <p:nvPr/>
        </p:nvGrpSpPr>
        <p:grpSpPr>
          <a:xfrm>
            <a:off x="3709956" y="3956272"/>
            <a:ext cx="1800000" cy="776676"/>
            <a:chOff x="4581987" y="2759487"/>
            <a:chExt cx="1800000" cy="776676"/>
          </a:xfrm>
        </p:grpSpPr>
        <p:pic>
          <p:nvPicPr>
            <p:cNvPr id="1924" name="Google Shape;1924;p8"/>
            <p:cNvPicPr preferRelativeResize="0"/>
            <p:nvPr/>
          </p:nvPicPr>
          <p:blipFill rotWithShape="1">
            <a:blip r:embed="rId7">
              <a:alphaModFix/>
            </a:blip>
            <a:srcRect/>
            <a:stretch/>
          </p:blipFill>
          <p:spPr>
            <a:xfrm>
              <a:off x="4581987" y="2759487"/>
              <a:ext cx="1800000" cy="776676"/>
            </a:xfrm>
            <a:prstGeom prst="rect">
              <a:avLst/>
            </a:prstGeom>
            <a:noFill/>
            <a:ln>
              <a:noFill/>
            </a:ln>
          </p:spPr>
        </p:pic>
        <p:sp>
          <p:nvSpPr>
            <p:cNvPr id="6" name="Google Shape;1931;p8">
              <a:extLst>
                <a:ext uri="{FF2B5EF4-FFF2-40B4-BE49-F238E27FC236}">
                  <a16:creationId xmlns:a16="http://schemas.microsoft.com/office/drawing/2014/main" id="{55006694-0D94-FDA3-766E-78980EA2DFDD}"/>
                </a:ext>
              </a:extLst>
            </p:cNvPr>
            <p:cNvSpPr txBox="1"/>
            <p:nvPr/>
          </p:nvSpPr>
          <p:spPr>
            <a:xfrm>
              <a:off x="4663771"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86138F90-9505-469F-6A01-BC509052224D}"/>
              </a:ext>
            </a:extLst>
          </p:cNvPr>
          <p:cNvGrpSpPr/>
          <p:nvPr/>
        </p:nvGrpSpPr>
        <p:grpSpPr>
          <a:xfrm>
            <a:off x="3709956" y="5246229"/>
            <a:ext cx="1800000" cy="776676"/>
            <a:chOff x="2698596" y="2759487"/>
            <a:chExt cx="1800000" cy="776676"/>
          </a:xfrm>
        </p:grpSpPr>
        <p:pic>
          <p:nvPicPr>
            <p:cNvPr id="1921" name="Google Shape;1921;p8"/>
            <p:cNvPicPr preferRelativeResize="0"/>
            <p:nvPr/>
          </p:nvPicPr>
          <p:blipFill rotWithShape="1">
            <a:blip r:embed="rId8">
              <a:alphaModFix/>
            </a:blip>
            <a:srcRect/>
            <a:stretch/>
          </p:blipFill>
          <p:spPr>
            <a:xfrm>
              <a:off x="2698596" y="2759487"/>
              <a:ext cx="1800000" cy="776676"/>
            </a:xfrm>
            <a:prstGeom prst="rect">
              <a:avLst/>
            </a:prstGeom>
            <a:noFill/>
            <a:ln>
              <a:noFill/>
            </a:ln>
          </p:spPr>
        </p:pic>
        <p:sp>
          <p:nvSpPr>
            <p:cNvPr id="7" name="Google Shape;1931;p8">
              <a:extLst>
                <a:ext uri="{FF2B5EF4-FFF2-40B4-BE49-F238E27FC236}">
                  <a16:creationId xmlns:a16="http://schemas.microsoft.com/office/drawing/2014/main" id="{2E9BD814-A87C-2EDB-E304-20001F6A8104}"/>
                </a:ext>
              </a:extLst>
            </p:cNvPr>
            <p:cNvSpPr txBox="1"/>
            <p:nvPr/>
          </p:nvSpPr>
          <p:spPr>
            <a:xfrm>
              <a:off x="2780060"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750290FE-7665-E756-2146-2260F89B61CB}"/>
              </a:ext>
            </a:extLst>
          </p:cNvPr>
          <p:cNvGrpSpPr/>
          <p:nvPr/>
        </p:nvGrpSpPr>
        <p:grpSpPr>
          <a:xfrm>
            <a:off x="1358030" y="1356000"/>
            <a:ext cx="1800000" cy="776676"/>
            <a:chOff x="6465378" y="2759487"/>
            <a:chExt cx="1800000" cy="776676"/>
          </a:xfrm>
        </p:grpSpPr>
        <p:pic>
          <p:nvPicPr>
            <p:cNvPr id="1923" name="Google Shape;1923;p8"/>
            <p:cNvPicPr preferRelativeResize="0"/>
            <p:nvPr/>
          </p:nvPicPr>
          <p:blipFill rotWithShape="1">
            <a:blip r:embed="rId9">
              <a:alphaModFix/>
            </a:blip>
            <a:srcRect/>
            <a:stretch/>
          </p:blipFill>
          <p:spPr>
            <a:xfrm>
              <a:off x="6465378" y="2759487"/>
              <a:ext cx="1800000" cy="776676"/>
            </a:xfrm>
            <a:prstGeom prst="rect">
              <a:avLst/>
            </a:prstGeom>
            <a:noFill/>
            <a:ln>
              <a:noFill/>
            </a:ln>
          </p:spPr>
        </p:pic>
        <p:sp>
          <p:nvSpPr>
            <p:cNvPr id="8" name="Google Shape;1931;p8">
              <a:extLst>
                <a:ext uri="{FF2B5EF4-FFF2-40B4-BE49-F238E27FC236}">
                  <a16:creationId xmlns:a16="http://schemas.microsoft.com/office/drawing/2014/main" id="{84C2413B-7AE0-391C-35DF-E0FDD94731D8}"/>
                </a:ext>
              </a:extLst>
            </p:cNvPr>
            <p:cNvSpPr txBox="1"/>
            <p:nvPr/>
          </p:nvSpPr>
          <p:spPr>
            <a:xfrm>
              <a:off x="6547162"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Shape 1935"/>
        <p:cNvGrpSpPr/>
        <p:nvPr/>
      </p:nvGrpSpPr>
      <p:grpSpPr>
        <a:xfrm>
          <a:off x="0" y="0"/>
          <a:ext cx="0" cy="0"/>
          <a:chOff x="0" y="0"/>
          <a:chExt cx="0" cy="0"/>
        </a:xfrm>
      </p:grpSpPr>
      <p:sp>
        <p:nvSpPr>
          <p:cNvPr id="1936" name="Google Shape;1936;p120"/>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37" name="Google Shape;1937;p120"/>
          <p:cNvSpPr txBox="1"/>
          <p:nvPr/>
        </p:nvSpPr>
        <p:spPr>
          <a:xfrm>
            <a:off x="10313944" y="493716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sp>
        <p:nvSpPr>
          <p:cNvPr id="1938" name="Google Shape;1938;p120"/>
          <p:cNvSpPr txBox="1"/>
          <p:nvPr/>
        </p:nvSpPr>
        <p:spPr>
          <a:xfrm>
            <a:off x="10313944" y="1491880"/>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Label</a:t>
            </a:r>
            <a:endParaRPr sz="1400" b="1" i="0" u="none" strike="noStrike" cap="none">
              <a:solidFill>
                <a:srgbClr val="121C29"/>
              </a:solidFill>
              <a:latin typeface="Space Grotesk"/>
              <a:ea typeface="Space Grotesk"/>
              <a:cs typeface="Space Grotesk"/>
              <a:sym typeface="Space Grotesk"/>
            </a:endParaRPr>
          </a:p>
        </p:txBody>
      </p:sp>
      <p:grpSp>
        <p:nvGrpSpPr>
          <p:cNvPr id="1940" name="Google Shape;1940;p120"/>
          <p:cNvGrpSpPr/>
          <p:nvPr/>
        </p:nvGrpSpPr>
        <p:grpSpPr>
          <a:xfrm>
            <a:off x="1003634" y="635269"/>
            <a:ext cx="1440000" cy="1440000"/>
            <a:chOff x="1003634" y="635269"/>
            <a:chExt cx="1440000" cy="1440000"/>
          </a:xfrm>
        </p:grpSpPr>
        <p:pic>
          <p:nvPicPr>
            <p:cNvPr id="1941" name="Google Shape;1941;p120"/>
            <p:cNvPicPr preferRelativeResize="0"/>
            <p:nvPr/>
          </p:nvPicPr>
          <p:blipFill rotWithShape="1">
            <a:blip r:embed="rId3">
              <a:alphaModFix/>
            </a:blip>
            <a:srcRect/>
            <a:stretch/>
          </p:blipFill>
          <p:spPr>
            <a:xfrm>
              <a:off x="1003634" y="635269"/>
              <a:ext cx="1440000" cy="1440000"/>
            </a:xfrm>
            <a:prstGeom prst="rect">
              <a:avLst/>
            </a:prstGeom>
            <a:noFill/>
            <a:ln>
              <a:noFill/>
            </a:ln>
          </p:spPr>
        </p:pic>
        <p:sp>
          <p:nvSpPr>
            <p:cNvPr id="1942" name="Google Shape;1942;p120"/>
            <p:cNvSpPr txBox="1"/>
            <p:nvPr/>
          </p:nvSpPr>
          <p:spPr>
            <a:xfrm>
              <a:off x="1037030"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3" name="Google Shape;1943;p120"/>
          <p:cNvGrpSpPr/>
          <p:nvPr/>
        </p:nvGrpSpPr>
        <p:grpSpPr>
          <a:xfrm>
            <a:off x="2897821" y="649901"/>
            <a:ext cx="1440000" cy="1440000"/>
            <a:chOff x="2897821" y="649901"/>
            <a:chExt cx="1440000" cy="1440000"/>
          </a:xfrm>
        </p:grpSpPr>
        <p:pic>
          <p:nvPicPr>
            <p:cNvPr id="1944" name="Google Shape;1944;p120"/>
            <p:cNvPicPr preferRelativeResize="0"/>
            <p:nvPr/>
          </p:nvPicPr>
          <p:blipFill rotWithShape="1">
            <a:blip r:embed="rId4">
              <a:alphaModFix/>
            </a:blip>
            <a:srcRect/>
            <a:stretch/>
          </p:blipFill>
          <p:spPr>
            <a:xfrm>
              <a:off x="2897821" y="649901"/>
              <a:ext cx="1440000" cy="1440000"/>
            </a:xfrm>
            <a:prstGeom prst="rect">
              <a:avLst/>
            </a:prstGeom>
            <a:noFill/>
            <a:ln>
              <a:noFill/>
            </a:ln>
          </p:spPr>
        </p:pic>
        <p:sp>
          <p:nvSpPr>
            <p:cNvPr id="1945" name="Google Shape;1945;p120"/>
            <p:cNvSpPr txBox="1"/>
            <p:nvPr/>
          </p:nvSpPr>
          <p:spPr>
            <a:xfrm>
              <a:off x="2931217" y="1216033"/>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46" name="Google Shape;1946;p120"/>
          <p:cNvGrpSpPr/>
          <p:nvPr/>
        </p:nvGrpSpPr>
        <p:grpSpPr>
          <a:xfrm>
            <a:off x="4711695" y="635269"/>
            <a:ext cx="1440000" cy="1440000"/>
            <a:chOff x="4711695" y="635269"/>
            <a:chExt cx="1440000" cy="1440000"/>
          </a:xfrm>
        </p:grpSpPr>
        <p:pic>
          <p:nvPicPr>
            <p:cNvPr id="1947" name="Google Shape;1947;p120"/>
            <p:cNvPicPr preferRelativeResize="0"/>
            <p:nvPr/>
          </p:nvPicPr>
          <p:blipFill rotWithShape="1">
            <a:blip r:embed="rId5">
              <a:alphaModFix/>
            </a:blip>
            <a:srcRect/>
            <a:stretch/>
          </p:blipFill>
          <p:spPr>
            <a:xfrm>
              <a:off x="4711695" y="635269"/>
              <a:ext cx="1440000" cy="1440000"/>
            </a:xfrm>
            <a:prstGeom prst="rect">
              <a:avLst/>
            </a:prstGeom>
            <a:noFill/>
            <a:ln>
              <a:noFill/>
            </a:ln>
          </p:spPr>
        </p:pic>
        <p:sp>
          <p:nvSpPr>
            <p:cNvPr id="1948" name="Google Shape;1948;p120"/>
            <p:cNvSpPr txBox="1"/>
            <p:nvPr/>
          </p:nvSpPr>
          <p:spPr>
            <a:xfrm>
              <a:off x="4745091"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9" name="Google Shape;1949;p120"/>
          <p:cNvGrpSpPr/>
          <p:nvPr/>
        </p:nvGrpSpPr>
        <p:grpSpPr>
          <a:xfrm>
            <a:off x="2965573" y="2530794"/>
            <a:ext cx="1440000" cy="1440000"/>
            <a:chOff x="2965573" y="2530794"/>
            <a:chExt cx="1440000" cy="1440000"/>
          </a:xfrm>
        </p:grpSpPr>
        <p:pic>
          <p:nvPicPr>
            <p:cNvPr id="1950" name="Google Shape;1950;p120"/>
            <p:cNvPicPr preferRelativeResize="0"/>
            <p:nvPr/>
          </p:nvPicPr>
          <p:blipFill rotWithShape="1">
            <a:blip r:embed="rId6">
              <a:alphaModFix/>
            </a:blip>
            <a:srcRect/>
            <a:stretch/>
          </p:blipFill>
          <p:spPr>
            <a:xfrm>
              <a:off x="2965573" y="2530794"/>
              <a:ext cx="1440000" cy="1440000"/>
            </a:xfrm>
            <a:prstGeom prst="rect">
              <a:avLst/>
            </a:prstGeom>
            <a:noFill/>
            <a:ln>
              <a:noFill/>
            </a:ln>
          </p:spPr>
        </p:pic>
        <p:sp>
          <p:nvSpPr>
            <p:cNvPr id="1951" name="Google Shape;1951;p120"/>
            <p:cNvSpPr txBox="1"/>
            <p:nvPr/>
          </p:nvSpPr>
          <p:spPr>
            <a:xfrm>
              <a:off x="2998969"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2" name="Google Shape;1952;p120"/>
          <p:cNvGrpSpPr/>
          <p:nvPr/>
        </p:nvGrpSpPr>
        <p:grpSpPr>
          <a:xfrm>
            <a:off x="6705502" y="2530794"/>
            <a:ext cx="1440000" cy="1440000"/>
            <a:chOff x="6705502" y="2530794"/>
            <a:chExt cx="1440000" cy="1440000"/>
          </a:xfrm>
        </p:grpSpPr>
        <p:pic>
          <p:nvPicPr>
            <p:cNvPr id="1953" name="Google Shape;1953;p120"/>
            <p:cNvPicPr preferRelativeResize="0"/>
            <p:nvPr/>
          </p:nvPicPr>
          <p:blipFill rotWithShape="1">
            <a:blip r:embed="rId7">
              <a:alphaModFix/>
            </a:blip>
            <a:srcRect/>
            <a:stretch/>
          </p:blipFill>
          <p:spPr>
            <a:xfrm>
              <a:off x="6705502" y="2530794"/>
              <a:ext cx="1440000" cy="1440000"/>
            </a:xfrm>
            <a:prstGeom prst="rect">
              <a:avLst/>
            </a:prstGeom>
            <a:noFill/>
            <a:ln>
              <a:noFill/>
            </a:ln>
          </p:spPr>
        </p:pic>
        <p:sp>
          <p:nvSpPr>
            <p:cNvPr id="1954" name="Google Shape;1954;p120"/>
            <p:cNvSpPr txBox="1"/>
            <p:nvPr/>
          </p:nvSpPr>
          <p:spPr>
            <a:xfrm>
              <a:off x="673889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5" name="Google Shape;1955;p120"/>
          <p:cNvGrpSpPr/>
          <p:nvPr/>
        </p:nvGrpSpPr>
        <p:grpSpPr>
          <a:xfrm>
            <a:off x="4781622" y="2530794"/>
            <a:ext cx="1440000" cy="1440000"/>
            <a:chOff x="4781622" y="2530794"/>
            <a:chExt cx="1440000" cy="1440000"/>
          </a:xfrm>
        </p:grpSpPr>
        <p:pic>
          <p:nvPicPr>
            <p:cNvPr id="1956" name="Google Shape;1956;p120"/>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957" name="Google Shape;1957;p120"/>
            <p:cNvSpPr txBox="1"/>
            <p:nvPr/>
          </p:nvSpPr>
          <p:spPr>
            <a:xfrm>
              <a:off x="481501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58" name="Google Shape;1958;p120"/>
          <p:cNvGrpSpPr/>
          <p:nvPr/>
        </p:nvGrpSpPr>
        <p:grpSpPr>
          <a:xfrm>
            <a:off x="6605882" y="575060"/>
            <a:ext cx="1440000" cy="1440000"/>
            <a:chOff x="6605882" y="575060"/>
            <a:chExt cx="1440000" cy="1440000"/>
          </a:xfrm>
        </p:grpSpPr>
        <p:pic>
          <p:nvPicPr>
            <p:cNvPr id="1959" name="Google Shape;1959;p120"/>
            <p:cNvPicPr preferRelativeResize="0"/>
            <p:nvPr/>
          </p:nvPicPr>
          <p:blipFill rotWithShape="1">
            <a:blip r:embed="rId9">
              <a:alphaModFix/>
            </a:blip>
            <a:srcRect/>
            <a:stretch/>
          </p:blipFill>
          <p:spPr>
            <a:xfrm>
              <a:off x="6605882" y="575060"/>
              <a:ext cx="1440000" cy="1440000"/>
            </a:xfrm>
            <a:prstGeom prst="rect">
              <a:avLst/>
            </a:prstGeom>
            <a:noFill/>
            <a:ln>
              <a:noFill/>
            </a:ln>
          </p:spPr>
        </p:pic>
        <p:sp>
          <p:nvSpPr>
            <p:cNvPr id="1960" name="Google Shape;1960;p120"/>
            <p:cNvSpPr txBox="1"/>
            <p:nvPr/>
          </p:nvSpPr>
          <p:spPr>
            <a:xfrm>
              <a:off x="6639278" y="1141192"/>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Shape 1964"/>
        <p:cNvGrpSpPr/>
        <p:nvPr/>
      </p:nvGrpSpPr>
      <p:grpSpPr>
        <a:xfrm>
          <a:off x="0" y="0"/>
          <a:ext cx="0" cy="0"/>
          <a:chOff x="0" y="0"/>
          <a:chExt cx="0" cy="0"/>
        </a:xfrm>
      </p:grpSpPr>
      <p:sp>
        <p:nvSpPr>
          <p:cNvPr id="1965" name="Google Shape;1965;p9"/>
          <p:cNvSpPr txBox="1"/>
          <p:nvPr/>
        </p:nvSpPr>
        <p:spPr>
          <a:xfrm>
            <a:off x="197708" y="290384"/>
            <a:ext cx="48590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Cross Cutting Concerns</a:t>
            </a:r>
            <a:endParaRPr sz="3200" b="1" i="0" u="none" strike="noStrike" cap="none">
              <a:solidFill>
                <a:schemeClr val="dk1"/>
              </a:solidFill>
              <a:latin typeface="Space Grotesk"/>
              <a:ea typeface="Space Grotesk"/>
              <a:cs typeface="Space Grotesk"/>
              <a:sym typeface="Space Grotesk"/>
            </a:endParaRPr>
          </a:p>
        </p:txBody>
      </p:sp>
      <p:pic>
        <p:nvPicPr>
          <p:cNvPr id="1966" name="Google Shape;1966;p9"/>
          <p:cNvPicPr preferRelativeResize="0"/>
          <p:nvPr/>
        </p:nvPicPr>
        <p:blipFill rotWithShape="1">
          <a:blip r:embed="rId3">
            <a:alphaModFix/>
          </a:blip>
          <a:srcRect/>
          <a:stretch/>
        </p:blipFill>
        <p:spPr>
          <a:xfrm>
            <a:off x="8810943" y="1839237"/>
            <a:ext cx="1440000" cy="1440000"/>
          </a:xfrm>
          <a:prstGeom prst="rect">
            <a:avLst/>
          </a:prstGeom>
          <a:noFill/>
          <a:ln>
            <a:noFill/>
          </a:ln>
        </p:spPr>
      </p:pic>
      <p:pic>
        <p:nvPicPr>
          <p:cNvPr id="1967" name="Google Shape;1967;p9"/>
          <p:cNvPicPr preferRelativeResize="0"/>
          <p:nvPr/>
        </p:nvPicPr>
        <p:blipFill rotWithShape="1">
          <a:blip r:embed="rId4">
            <a:alphaModFix/>
          </a:blip>
          <a:srcRect/>
          <a:stretch/>
        </p:blipFill>
        <p:spPr>
          <a:xfrm>
            <a:off x="1602899" y="1839237"/>
            <a:ext cx="1440000" cy="1440000"/>
          </a:xfrm>
          <a:prstGeom prst="rect">
            <a:avLst/>
          </a:prstGeom>
          <a:noFill/>
          <a:ln>
            <a:noFill/>
          </a:ln>
        </p:spPr>
      </p:pic>
      <p:pic>
        <p:nvPicPr>
          <p:cNvPr id="1968" name="Google Shape;1968;p9"/>
          <p:cNvPicPr preferRelativeResize="0"/>
          <p:nvPr/>
        </p:nvPicPr>
        <p:blipFill rotWithShape="1">
          <a:blip r:embed="rId5">
            <a:alphaModFix/>
          </a:blip>
          <a:srcRect/>
          <a:stretch/>
        </p:blipFill>
        <p:spPr>
          <a:xfrm>
            <a:off x="5206921" y="1839237"/>
            <a:ext cx="1440000" cy="1440000"/>
          </a:xfrm>
          <a:prstGeom prst="rect">
            <a:avLst/>
          </a:prstGeom>
          <a:noFill/>
          <a:ln>
            <a:noFill/>
          </a:ln>
        </p:spPr>
      </p:pic>
      <p:pic>
        <p:nvPicPr>
          <p:cNvPr id="1969" name="Google Shape;1969;p9"/>
          <p:cNvPicPr preferRelativeResize="0"/>
          <p:nvPr/>
        </p:nvPicPr>
        <p:blipFill rotWithShape="1">
          <a:blip r:embed="rId6">
            <a:alphaModFix/>
          </a:blip>
          <a:srcRect/>
          <a:stretch/>
        </p:blipFill>
        <p:spPr>
          <a:xfrm>
            <a:off x="8810943" y="4243356"/>
            <a:ext cx="1440000" cy="1440000"/>
          </a:xfrm>
          <a:prstGeom prst="rect">
            <a:avLst/>
          </a:prstGeom>
          <a:noFill/>
          <a:ln>
            <a:noFill/>
          </a:ln>
        </p:spPr>
      </p:pic>
      <p:pic>
        <p:nvPicPr>
          <p:cNvPr id="1970" name="Google Shape;1970;p9"/>
          <p:cNvPicPr preferRelativeResize="0"/>
          <p:nvPr/>
        </p:nvPicPr>
        <p:blipFill rotWithShape="1">
          <a:blip r:embed="rId7">
            <a:alphaModFix/>
          </a:blip>
          <a:srcRect/>
          <a:stretch/>
        </p:blipFill>
        <p:spPr>
          <a:xfrm>
            <a:off x="1602899" y="4243356"/>
            <a:ext cx="1440000" cy="1440000"/>
          </a:xfrm>
          <a:prstGeom prst="rect">
            <a:avLst/>
          </a:prstGeom>
          <a:noFill/>
          <a:ln>
            <a:noFill/>
          </a:ln>
        </p:spPr>
      </p:pic>
      <p:pic>
        <p:nvPicPr>
          <p:cNvPr id="1971" name="Google Shape;1971;p9"/>
          <p:cNvPicPr preferRelativeResize="0"/>
          <p:nvPr/>
        </p:nvPicPr>
        <p:blipFill rotWithShape="1">
          <a:blip r:embed="rId8">
            <a:alphaModFix/>
          </a:blip>
          <a:srcRect/>
          <a:stretch/>
        </p:blipFill>
        <p:spPr>
          <a:xfrm>
            <a:off x="5206921" y="4243356"/>
            <a:ext cx="1440000" cy="1440000"/>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1975"/>
        <p:cNvGrpSpPr/>
        <p:nvPr/>
      </p:nvGrpSpPr>
      <p:grpSpPr>
        <a:xfrm>
          <a:off x="0" y="0"/>
          <a:ext cx="0" cy="0"/>
          <a:chOff x="0" y="0"/>
          <a:chExt cx="0" cy="0"/>
        </a:xfrm>
      </p:grpSpPr>
      <p:sp>
        <p:nvSpPr>
          <p:cNvPr id="1976" name="Google Shape;1976;p10"/>
          <p:cNvSpPr/>
          <p:nvPr/>
        </p:nvSpPr>
        <p:spPr>
          <a:xfrm>
            <a:off x="1" y="0"/>
            <a:ext cx="12192000" cy="3559640"/>
          </a:xfrm>
          <a:prstGeom prst="rect">
            <a:avLst/>
          </a:prstGeom>
          <a:solidFill>
            <a:schemeClr val="accent1"/>
          </a:solidFill>
          <a:ln w="25400" cap="flat" cmpd="sng">
            <a:solidFill>
              <a:srgbClr val="050D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977" name="Google Shape;1977;p10"/>
          <p:cNvSpPr txBox="1"/>
          <p:nvPr/>
        </p:nvSpPr>
        <p:spPr>
          <a:xfrm>
            <a:off x="197708" y="290384"/>
            <a:ext cx="649651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Space Grotesk"/>
                <a:ea typeface="Space Grotesk"/>
                <a:cs typeface="Space Grotesk"/>
                <a:sym typeface="Space Grotesk"/>
              </a:rPr>
              <a:t>Cross cutting concern icons</a:t>
            </a:r>
            <a:endParaRPr sz="3200" b="1" i="0" u="none" strike="noStrike" cap="none">
              <a:solidFill>
                <a:schemeClr val="lt1"/>
              </a:solidFill>
              <a:latin typeface="Space Grotesk"/>
              <a:ea typeface="Space Grotesk"/>
              <a:cs typeface="Space Grotesk"/>
              <a:sym typeface="Space Grotesk"/>
            </a:endParaRPr>
          </a:p>
        </p:txBody>
      </p:sp>
      <p:pic>
        <p:nvPicPr>
          <p:cNvPr id="1978" name="Google Shape;1978;p10"/>
          <p:cNvPicPr preferRelativeResize="0"/>
          <p:nvPr/>
        </p:nvPicPr>
        <p:blipFill rotWithShape="1">
          <a:blip r:embed="rId3">
            <a:alphaModFix/>
          </a:blip>
          <a:srcRect/>
          <a:stretch/>
        </p:blipFill>
        <p:spPr>
          <a:xfrm>
            <a:off x="2536123" y="1645461"/>
            <a:ext cx="720000" cy="720000"/>
          </a:xfrm>
          <a:prstGeom prst="rect">
            <a:avLst/>
          </a:prstGeom>
          <a:noFill/>
          <a:ln>
            <a:noFill/>
          </a:ln>
        </p:spPr>
      </p:pic>
      <p:pic>
        <p:nvPicPr>
          <p:cNvPr id="1979" name="Google Shape;1979;p10"/>
          <p:cNvPicPr preferRelativeResize="0"/>
          <p:nvPr/>
        </p:nvPicPr>
        <p:blipFill rotWithShape="1">
          <a:blip r:embed="rId4">
            <a:alphaModFix/>
          </a:blip>
          <a:srcRect/>
          <a:stretch/>
        </p:blipFill>
        <p:spPr>
          <a:xfrm>
            <a:off x="5510130" y="1645461"/>
            <a:ext cx="720000" cy="720000"/>
          </a:xfrm>
          <a:prstGeom prst="rect">
            <a:avLst/>
          </a:prstGeom>
          <a:noFill/>
          <a:ln>
            <a:noFill/>
          </a:ln>
        </p:spPr>
      </p:pic>
      <p:pic>
        <p:nvPicPr>
          <p:cNvPr id="1980" name="Google Shape;1980;p10"/>
          <p:cNvPicPr preferRelativeResize="0"/>
          <p:nvPr/>
        </p:nvPicPr>
        <p:blipFill rotWithShape="1">
          <a:blip r:embed="rId5">
            <a:alphaModFix/>
          </a:blip>
          <a:srcRect/>
          <a:stretch/>
        </p:blipFill>
        <p:spPr>
          <a:xfrm>
            <a:off x="8484138" y="1645461"/>
            <a:ext cx="720000" cy="720000"/>
          </a:xfrm>
          <a:prstGeom prst="rect">
            <a:avLst/>
          </a:prstGeom>
          <a:noFill/>
          <a:ln>
            <a:noFill/>
          </a:ln>
        </p:spPr>
      </p:pic>
      <p:sp>
        <p:nvSpPr>
          <p:cNvPr id="1981" name="Google Shape;1981;p10"/>
          <p:cNvSpPr txBox="1"/>
          <p:nvPr/>
        </p:nvSpPr>
        <p:spPr>
          <a:xfrm>
            <a:off x="2321400"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Resiliency</a:t>
            </a:r>
            <a:endParaRPr sz="1400" b="1" i="0" u="none" strike="noStrike" cap="none">
              <a:solidFill>
                <a:schemeClr val="lt1"/>
              </a:solidFill>
              <a:latin typeface="Space Grotesk"/>
              <a:ea typeface="Space Grotesk"/>
              <a:cs typeface="Space Grotesk"/>
              <a:sym typeface="Space Grotesk"/>
            </a:endParaRPr>
          </a:p>
        </p:txBody>
      </p:sp>
      <p:sp>
        <p:nvSpPr>
          <p:cNvPr id="1982" name="Google Shape;1982;p10"/>
          <p:cNvSpPr txBox="1"/>
          <p:nvPr/>
        </p:nvSpPr>
        <p:spPr>
          <a:xfrm>
            <a:off x="5295407"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Security</a:t>
            </a:r>
            <a:endParaRPr sz="1400" b="1" i="0" u="none" strike="noStrike" cap="none">
              <a:solidFill>
                <a:schemeClr val="lt1"/>
              </a:solidFill>
              <a:latin typeface="Space Grotesk"/>
              <a:ea typeface="Space Grotesk"/>
              <a:cs typeface="Space Grotesk"/>
              <a:sym typeface="Space Grotesk"/>
            </a:endParaRPr>
          </a:p>
        </p:txBody>
      </p:sp>
      <p:sp>
        <p:nvSpPr>
          <p:cNvPr id="1983" name="Google Shape;1983;p10"/>
          <p:cNvSpPr txBox="1"/>
          <p:nvPr/>
        </p:nvSpPr>
        <p:spPr>
          <a:xfrm>
            <a:off x="8052003" y="2713421"/>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Observability</a:t>
            </a:r>
            <a:endParaRPr sz="1400" b="1" i="0" u="none" strike="noStrike" cap="none">
              <a:solidFill>
                <a:schemeClr val="lt1"/>
              </a:solidFill>
              <a:latin typeface="Space Grotesk"/>
              <a:ea typeface="Space Grotesk"/>
              <a:cs typeface="Space Grotesk"/>
              <a:sym typeface="Space Grotesk"/>
            </a:endParaRPr>
          </a:p>
        </p:txBody>
      </p:sp>
      <p:pic>
        <p:nvPicPr>
          <p:cNvPr id="1984" name="Google Shape;1984;p10"/>
          <p:cNvPicPr preferRelativeResize="0"/>
          <p:nvPr/>
        </p:nvPicPr>
        <p:blipFill rotWithShape="1">
          <a:blip r:embed="rId6">
            <a:alphaModFix/>
          </a:blip>
          <a:srcRect/>
          <a:stretch/>
        </p:blipFill>
        <p:spPr>
          <a:xfrm>
            <a:off x="2536123" y="4677942"/>
            <a:ext cx="720000" cy="720000"/>
          </a:xfrm>
          <a:prstGeom prst="rect">
            <a:avLst/>
          </a:prstGeom>
          <a:noFill/>
          <a:ln>
            <a:noFill/>
          </a:ln>
        </p:spPr>
      </p:pic>
      <p:pic>
        <p:nvPicPr>
          <p:cNvPr id="1985" name="Google Shape;1985;p10"/>
          <p:cNvPicPr preferRelativeResize="0"/>
          <p:nvPr/>
        </p:nvPicPr>
        <p:blipFill rotWithShape="1">
          <a:blip r:embed="rId7">
            <a:alphaModFix/>
          </a:blip>
          <a:srcRect/>
          <a:stretch/>
        </p:blipFill>
        <p:spPr>
          <a:xfrm>
            <a:off x="5521959" y="4677942"/>
            <a:ext cx="720000" cy="720000"/>
          </a:xfrm>
          <a:prstGeom prst="rect">
            <a:avLst/>
          </a:prstGeom>
          <a:noFill/>
          <a:ln>
            <a:noFill/>
          </a:ln>
        </p:spPr>
      </p:pic>
      <p:pic>
        <p:nvPicPr>
          <p:cNvPr id="1986" name="Google Shape;1986;p10"/>
          <p:cNvPicPr preferRelativeResize="0"/>
          <p:nvPr/>
        </p:nvPicPr>
        <p:blipFill rotWithShape="1">
          <a:blip r:embed="rId8">
            <a:alphaModFix/>
          </a:blip>
          <a:srcRect/>
          <a:stretch/>
        </p:blipFill>
        <p:spPr>
          <a:xfrm>
            <a:off x="8484138" y="4677942"/>
            <a:ext cx="720000" cy="720000"/>
          </a:xfrm>
          <a:prstGeom prst="rect">
            <a:avLst/>
          </a:prstGeom>
          <a:noFill/>
          <a:ln>
            <a:noFill/>
          </a:ln>
        </p:spPr>
      </p:pic>
      <p:sp>
        <p:nvSpPr>
          <p:cNvPr id="1987" name="Google Shape;1987;p10"/>
          <p:cNvSpPr txBox="1"/>
          <p:nvPr/>
        </p:nvSpPr>
        <p:spPr>
          <a:xfrm>
            <a:off x="2321400"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Resiliency</a:t>
            </a:r>
            <a:endParaRPr sz="1400" b="1" i="0" u="none" strike="noStrike" cap="none">
              <a:solidFill>
                <a:schemeClr val="dk1"/>
              </a:solidFill>
              <a:latin typeface="Space Grotesk"/>
              <a:ea typeface="Space Grotesk"/>
              <a:cs typeface="Space Grotesk"/>
              <a:sym typeface="Space Grotesk"/>
            </a:endParaRPr>
          </a:p>
        </p:txBody>
      </p:sp>
      <p:sp>
        <p:nvSpPr>
          <p:cNvPr id="1988" name="Google Shape;1988;p10"/>
          <p:cNvSpPr txBox="1"/>
          <p:nvPr/>
        </p:nvSpPr>
        <p:spPr>
          <a:xfrm>
            <a:off x="5295407"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Security</a:t>
            </a:r>
            <a:endParaRPr sz="1400" b="1" i="0" u="none" strike="noStrike" cap="none">
              <a:solidFill>
                <a:schemeClr val="dk1"/>
              </a:solidFill>
              <a:latin typeface="Space Grotesk"/>
              <a:ea typeface="Space Grotesk"/>
              <a:cs typeface="Space Grotesk"/>
              <a:sym typeface="Space Grotesk"/>
            </a:endParaRPr>
          </a:p>
        </p:txBody>
      </p:sp>
      <p:sp>
        <p:nvSpPr>
          <p:cNvPr id="1989" name="Google Shape;1989;p10"/>
          <p:cNvSpPr txBox="1"/>
          <p:nvPr/>
        </p:nvSpPr>
        <p:spPr>
          <a:xfrm>
            <a:off x="8052003" y="5734578"/>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Observability</a:t>
            </a:r>
            <a:endParaRPr sz="14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Shape 1993"/>
        <p:cNvGrpSpPr/>
        <p:nvPr/>
      </p:nvGrpSpPr>
      <p:grpSpPr>
        <a:xfrm>
          <a:off x="0" y="0"/>
          <a:ext cx="0" cy="0"/>
          <a:chOff x="0" y="0"/>
          <a:chExt cx="0" cy="0"/>
        </a:xfrm>
      </p:grpSpPr>
      <p:sp>
        <p:nvSpPr>
          <p:cNvPr id="1994" name="Google Shape;1994;p11"/>
          <p:cNvSpPr txBox="1"/>
          <p:nvPr/>
        </p:nvSpPr>
        <p:spPr>
          <a:xfrm>
            <a:off x="3098485"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arrow label</a:t>
            </a:r>
            <a:endParaRPr sz="1400" b="0" i="0" u="none" strike="noStrike" cap="none">
              <a:solidFill>
                <a:srgbClr val="121C29"/>
              </a:solidFill>
              <a:latin typeface="Space Grotesk"/>
              <a:ea typeface="Space Grotesk"/>
              <a:cs typeface="Space Grotesk"/>
              <a:sym typeface="Space Grotesk"/>
            </a:endParaRPr>
          </a:p>
        </p:txBody>
      </p:sp>
      <p:sp>
        <p:nvSpPr>
          <p:cNvPr id="1995" name="Google Shape;1995;p11"/>
          <p:cNvSpPr txBox="1"/>
          <p:nvPr/>
        </p:nvSpPr>
        <p:spPr>
          <a:xfrm>
            <a:off x="6722680"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AAAAAA"/>
                </a:solidFill>
                <a:latin typeface="Space Grotesk"/>
                <a:ea typeface="Space Grotesk"/>
                <a:cs typeface="Space Grotesk"/>
                <a:sym typeface="Space Grotesk"/>
              </a:rPr>
              <a:t>arrow label</a:t>
            </a:r>
            <a:endParaRPr sz="1400" b="0" i="0" u="none" strike="noStrike" cap="none">
              <a:solidFill>
                <a:srgbClr val="AAAAAA"/>
              </a:solidFill>
              <a:latin typeface="Space Grotesk"/>
              <a:ea typeface="Space Grotesk"/>
              <a:cs typeface="Space Grotesk"/>
              <a:sym typeface="Space Grotesk"/>
            </a:endParaRPr>
          </a:p>
        </p:txBody>
      </p:sp>
      <p:cxnSp>
        <p:nvCxnSpPr>
          <p:cNvPr id="1996" name="Google Shape;1996;p11"/>
          <p:cNvCxnSpPr/>
          <p:nvPr/>
        </p:nvCxnSpPr>
        <p:spPr>
          <a:xfrm>
            <a:off x="2392395" y="2739114"/>
            <a:ext cx="2940908" cy="0"/>
          </a:xfrm>
          <a:prstGeom prst="straightConnector1">
            <a:avLst/>
          </a:prstGeom>
          <a:noFill/>
          <a:ln w="25400" cap="flat" cmpd="sng">
            <a:solidFill>
              <a:schemeClr val="dk1"/>
            </a:solidFill>
            <a:prstDash val="solid"/>
            <a:miter lim="800000"/>
            <a:headEnd type="none" w="sm" len="sm"/>
            <a:tailEnd type="triangle" w="lg" len="lg"/>
          </a:ln>
        </p:spPr>
      </p:cxnSp>
      <p:cxnSp>
        <p:nvCxnSpPr>
          <p:cNvPr id="1997" name="Google Shape;1997;p11"/>
          <p:cNvCxnSpPr/>
          <p:nvPr/>
        </p:nvCxnSpPr>
        <p:spPr>
          <a:xfrm>
            <a:off x="5799195" y="2757828"/>
            <a:ext cx="2940908" cy="0"/>
          </a:xfrm>
          <a:prstGeom prst="straightConnector1">
            <a:avLst/>
          </a:prstGeom>
          <a:noFill/>
          <a:ln w="25400" cap="flat" cmpd="sng">
            <a:solidFill>
              <a:srgbClr val="AAAAAA"/>
            </a:solidFill>
            <a:prstDash val="solid"/>
            <a:miter lim="800000"/>
            <a:headEnd type="none" w="sm" len="sm"/>
            <a:tailEnd type="triangle" w="lg" len="lg"/>
          </a:ln>
        </p:spPr>
      </p:cxnSp>
      <p:cxnSp>
        <p:nvCxnSpPr>
          <p:cNvPr id="1998" name="Google Shape;1998;p11"/>
          <p:cNvCxnSpPr/>
          <p:nvPr/>
        </p:nvCxnSpPr>
        <p:spPr>
          <a:xfrm>
            <a:off x="2392395" y="3746920"/>
            <a:ext cx="2940908" cy="0"/>
          </a:xfrm>
          <a:prstGeom prst="straightConnector1">
            <a:avLst/>
          </a:prstGeom>
          <a:noFill/>
          <a:ln w="25400" cap="flat" cmpd="sng">
            <a:solidFill>
              <a:schemeClr val="dk1"/>
            </a:solidFill>
            <a:prstDash val="dash"/>
            <a:miter lim="800000"/>
            <a:headEnd type="none" w="sm" len="sm"/>
            <a:tailEnd type="triangle" w="lg" len="lg"/>
          </a:ln>
        </p:spPr>
      </p:cxnSp>
      <p:cxnSp>
        <p:nvCxnSpPr>
          <p:cNvPr id="1999" name="Google Shape;1999;p11"/>
          <p:cNvCxnSpPr/>
          <p:nvPr/>
        </p:nvCxnSpPr>
        <p:spPr>
          <a:xfrm>
            <a:off x="5799195" y="3715040"/>
            <a:ext cx="2940908" cy="0"/>
          </a:xfrm>
          <a:prstGeom prst="straightConnector1">
            <a:avLst/>
          </a:prstGeom>
          <a:noFill/>
          <a:ln w="25400" cap="flat" cmpd="sng">
            <a:solidFill>
              <a:srgbClr val="AAAAAA"/>
            </a:solidFill>
            <a:prstDash val="dash"/>
            <a:miter lim="800000"/>
            <a:headEnd type="none" w="sm" len="sm"/>
            <a:tailEnd type="triangle" w="lg" len="lg"/>
          </a:ln>
        </p:spPr>
      </p:cxn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Shape 2003"/>
        <p:cNvGrpSpPr/>
        <p:nvPr/>
      </p:nvGrpSpPr>
      <p:grpSpPr>
        <a:xfrm>
          <a:off x="0" y="0"/>
          <a:ext cx="0" cy="0"/>
          <a:chOff x="0" y="0"/>
          <a:chExt cx="0" cy="0"/>
        </a:xfrm>
      </p:grpSpPr>
      <p:pic>
        <p:nvPicPr>
          <p:cNvPr id="2004" name="Google Shape;2004;p12"/>
          <p:cNvPicPr preferRelativeResize="0"/>
          <p:nvPr/>
        </p:nvPicPr>
        <p:blipFill rotWithShape="1">
          <a:blip r:embed="rId3">
            <a:alphaModFix/>
          </a:blip>
          <a:srcRect/>
          <a:stretch/>
        </p:blipFill>
        <p:spPr>
          <a:xfrm>
            <a:off x="6219825" y="1807848"/>
            <a:ext cx="1071570" cy="1071570"/>
          </a:xfrm>
          <a:prstGeom prst="rect">
            <a:avLst/>
          </a:prstGeom>
          <a:noFill/>
          <a:ln>
            <a:noFill/>
          </a:ln>
        </p:spPr>
      </p:pic>
      <p:pic>
        <p:nvPicPr>
          <p:cNvPr id="2005" name="Google Shape;2005;p12"/>
          <p:cNvPicPr preferRelativeResize="0"/>
          <p:nvPr/>
        </p:nvPicPr>
        <p:blipFill rotWithShape="1">
          <a:blip r:embed="rId4">
            <a:alphaModFix/>
          </a:blip>
          <a:srcRect/>
          <a:stretch/>
        </p:blipFill>
        <p:spPr>
          <a:xfrm>
            <a:off x="8874920" y="2188848"/>
            <a:ext cx="1714513" cy="500066"/>
          </a:xfrm>
          <a:prstGeom prst="rect">
            <a:avLst/>
          </a:prstGeom>
          <a:noFill/>
          <a:ln>
            <a:noFill/>
          </a:ln>
        </p:spPr>
      </p:pic>
      <p:pic>
        <p:nvPicPr>
          <p:cNvPr id="2006" name="Google Shape;2006;p12"/>
          <p:cNvPicPr preferRelativeResize="0"/>
          <p:nvPr/>
        </p:nvPicPr>
        <p:blipFill rotWithShape="1">
          <a:blip r:embed="rId5">
            <a:alphaModFix/>
          </a:blip>
          <a:srcRect/>
          <a:stretch/>
        </p:blipFill>
        <p:spPr>
          <a:xfrm>
            <a:off x="909639" y="1807848"/>
            <a:ext cx="1071570" cy="1071570"/>
          </a:xfrm>
          <a:prstGeom prst="rect">
            <a:avLst/>
          </a:prstGeom>
          <a:noFill/>
          <a:ln>
            <a:noFill/>
          </a:ln>
        </p:spPr>
      </p:pic>
      <p:pic>
        <p:nvPicPr>
          <p:cNvPr id="2007" name="Google Shape;2007;p12"/>
          <p:cNvPicPr preferRelativeResize="0"/>
          <p:nvPr/>
        </p:nvPicPr>
        <p:blipFill rotWithShape="1">
          <a:blip r:embed="rId6">
            <a:alphaModFix/>
          </a:blip>
          <a:srcRect/>
          <a:stretch/>
        </p:blipFill>
        <p:spPr>
          <a:xfrm>
            <a:off x="3564732" y="1807848"/>
            <a:ext cx="1071570" cy="1071570"/>
          </a:xfrm>
          <a:prstGeom prst="rect">
            <a:avLst/>
          </a:prstGeom>
          <a:noFill/>
          <a:ln>
            <a:noFill/>
          </a:ln>
        </p:spPr>
      </p:pic>
      <p:pic>
        <p:nvPicPr>
          <p:cNvPr id="2008" name="Google Shape;2008;p12"/>
          <p:cNvPicPr preferRelativeResize="0"/>
          <p:nvPr/>
        </p:nvPicPr>
        <p:blipFill rotWithShape="1">
          <a:blip r:embed="rId7">
            <a:alphaModFix/>
          </a:blip>
          <a:srcRect/>
          <a:stretch/>
        </p:blipFill>
        <p:spPr>
          <a:xfrm>
            <a:off x="3646620" y="4002404"/>
            <a:ext cx="1071563" cy="1071563"/>
          </a:xfrm>
          <a:prstGeom prst="rect">
            <a:avLst/>
          </a:prstGeom>
          <a:noFill/>
          <a:ln>
            <a:noFill/>
          </a:ln>
        </p:spPr>
      </p:pic>
      <p:pic>
        <p:nvPicPr>
          <p:cNvPr id="2009" name="Google Shape;2009;p12"/>
          <p:cNvPicPr preferRelativeResize="0"/>
          <p:nvPr/>
        </p:nvPicPr>
        <p:blipFill rotWithShape="1">
          <a:blip r:embed="rId8">
            <a:alphaModFix/>
          </a:blip>
          <a:srcRect/>
          <a:stretch/>
        </p:blipFill>
        <p:spPr>
          <a:xfrm>
            <a:off x="991527" y="4002404"/>
            <a:ext cx="1071563" cy="1071563"/>
          </a:xfrm>
          <a:prstGeom prst="rect">
            <a:avLst/>
          </a:prstGeom>
          <a:noFill/>
          <a:ln>
            <a:noFill/>
          </a:ln>
        </p:spPr>
      </p:pic>
      <p:pic>
        <p:nvPicPr>
          <p:cNvPr id="2010" name="Google Shape;2010;p12"/>
          <p:cNvPicPr preferRelativeResize="0"/>
          <p:nvPr/>
        </p:nvPicPr>
        <p:blipFill rotWithShape="1">
          <a:blip r:embed="rId9">
            <a:alphaModFix/>
          </a:blip>
          <a:srcRect/>
          <a:stretch/>
        </p:blipFill>
        <p:spPr>
          <a:xfrm>
            <a:off x="6301713" y="4002404"/>
            <a:ext cx="1071563" cy="1071563"/>
          </a:xfrm>
          <a:prstGeom prst="rect">
            <a:avLst/>
          </a:prstGeom>
          <a:noFill/>
          <a:ln>
            <a:noFill/>
          </a:ln>
        </p:spPr>
      </p:pic>
      <p:pic>
        <p:nvPicPr>
          <p:cNvPr id="2011" name="Google Shape;2011;p12"/>
          <p:cNvPicPr preferRelativeResize="0"/>
          <p:nvPr/>
        </p:nvPicPr>
        <p:blipFill rotWithShape="1">
          <a:blip r:embed="rId10">
            <a:alphaModFix/>
          </a:blip>
          <a:srcRect/>
          <a:stretch/>
        </p:blipFill>
        <p:spPr>
          <a:xfrm>
            <a:off x="8956806" y="4479933"/>
            <a:ext cx="1714500" cy="500063"/>
          </a:xfrm>
          <a:prstGeom prst="rect">
            <a:avLst/>
          </a:prstGeom>
          <a:noFill/>
          <a:ln>
            <a:noFill/>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Shape 2015"/>
        <p:cNvGrpSpPr/>
        <p:nvPr/>
      </p:nvGrpSpPr>
      <p:grpSpPr>
        <a:xfrm>
          <a:off x="0" y="0"/>
          <a:ext cx="0" cy="0"/>
          <a:chOff x="0" y="0"/>
          <a:chExt cx="0" cy="0"/>
        </a:xfrm>
      </p:grpSpPr>
      <p:pic>
        <p:nvPicPr>
          <p:cNvPr id="2016" name="Google Shape;2016;p13"/>
          <p:cNvPicPr preferRelativeResize="0"/>
          <p:nvPr/>
        </p:nvPicPr>
        <p:blipFill rotWithShape="1">
          <a:blip r:embed="rId3">
            <a:alphaModFix/>
          </a:blip>
          <a:srcRect/>
          <a:stretch/>
        </p:blipFill>
        <p:spPr>
          <a:xfrm>
            <a:off x="5044679" y="2238375"/>
            <a:ext cx="1440000" cy="1440000"/>
          </a:xfrm>
          <a:prstGeom prst="rect">
            <a:avLst/>
          </a:prstGeom>
          <a:noFill/>
          <a:ln>
            <a:noFill/>
          </a:ln>
        </p:spPr>
      </p:pic>
      <p:pic>
        <p:nvPicPr>
          <p:cNvPr id="2017" name="Google Shape;2017;p13"/>
          <p:cNvPicPr preferRelativeResize="0"/>
          <p:nvPr/>
        </p:nvPicPr>
        <p:blipFill rotWithShape="1">
          <a:blip r:embed="rId4">
            <a:alphaModFix/>
          </a:blip>
          <a:srcRect/>
          <a:stretch/>
        </p:blipFill>
        <p:spPr>
          <a:xfrm>
            <a:off x="1626394" y="2238375"/>
            <a:ext cx="1440000" cy="1440000"/>
          </a:xfrm>
          <a:prstGeom prst="rect">
            <a:avLst/>
          </a:prstGeom>
          <a:noFill/>
          <a:ln>
            <a:noFill/>
          </a:ln>
        </p:spPr>
      </p:pic>
      <p:pic>
        <p:nvPicPr>
          <p:cNvPr id="2018" name="Google Shape;2018;p13"/>
          <p:cNvPicPr preferRelativeResize="0"/>
          <p:nvPr/>
        </p:nvPicPr>
        <p:blipFill rotWithShape="1">
          <a:blip r:embed="rId5">
            <a:alphaModFix/>
          </a:blip>
          <a:srcRect/>
          <a:stretch/>
        </p:blipFill>
        <p:spPr>
          <a:xfrm>
            <a:off x="8462963" y="2238375"/>
            <a:ext cx="1440000" cy="1440000"/>
          </a:xfrm>
          <a:prstGeom prst="rect">
            <a:avLst/>
          </a:prstGeom>
          <a:noFill/>
          <a:ln>
            <a:noFill/>
          </a:ln>
        </p:spPr>
      </p:pic>
      <p:sp>
        <p:nvSpPr>
          <p:cNvPr id="2019" name="Google Shape;2019;p13"/>
          <p:cNvSpPr txBox="1"/>
          <p:nvPr/>
        </p:nvSpPr>
        <p:spPr>
          <a:xfrm>
            <a:off x="197708" y="290384"/>
            <a:ext cx="189507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Sidecars</a:t>
            </a:r>
            <a:endParaRPr sz="32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Shape 2023"/>
        <p:cNvGrpSpPr/>
        <p:nvPr/>
      </p:nvGrpSpPr>
      <p:grpSpPr>
        <a:xfrm>
          <a:off x="0" y="0"/>
          <a:ext cx="0" cy="0"/>
          <a:chOff x="0" y="0"/>
          <a:chExt cx="0" cy="0"/>
        </a:xfrm>
      </p:grpSpPr>
      <p:sp>
        <p:nvSpPr>
          <p:cNvPr id="2024" name="Google Shape;2024;p121"/>
          <p:cNvSpPr txBox="1"/>
          <p:nvPr/>
        </p:nvSpPr>
        <p:spPr>
          <a:xfrm>
            <a:off x="197708" y="290384"/>
            <a:ext cx="332926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Dapr services</a:t>
            </a:r>
            <a:endParaRPr sz="3200" b="1" i="0" u="none" strike="noStrike" cap="none">
              <a:solidFill>
                <a:schemeClr val="dk1"/>
              </a:solidFill>
              <a:latin typeface="Space Grotesk"/>
              <a:ea typeface="Space Grotesk"/>
              <a:cs typeface="Space Grotesk"/>
              <a:sym typeface="Space Grotesk"/>
            </a:endParaRPr>
          </a:p>
        </p:txBody>
      </p:sp>
      <p:grpSp>
        <p:nvGrpSpPr>
          <p:cNvPr id="7" name="Group 6">
            <a:extLst>
              <a:ext uri="{FF2B5EF4-FFF2-40B4-BE49-F238E27FC236}">
                <a16:creationId xmlns:a16="http://schemas.microsoft.com/office/drawing/2014/main" id="{47320F34-C01B-3ADF-0C25-12F1EB1222FF}"/>
              </a:ext>
            </a:extLst>
          </p:cNvPr>
          <p:cNvGrpSpPr/>
          <p:nvPr/>
        </p:nvGrpSpPr>
        <p:grpSpPr>
          <a:xfrm>
            <a:off x="1771750" y="2694342"/>
            <a:ext cx="8648501" cy="1459730"/>
            <a:chOff x="2517478" y="2694342"/>
            <a:chExt cx="8648501" cy="1459730"/>
          </a:xfrm>
        </p:grpSpPr>
        <p:grpSp>
          <p:nvGrpSpPr>
            <p:cNvPr id="2025" name="Google Shape;2025;p121"/>
            <p:cNvGrpSpPr/>
            <p:nvPr/>
          </p:nvGrpSpPr>
          <p:grpSpPr>
            <a:xfrm>
              <a:off x="2517478" y="2709000"/>
              <a:ext cx="1440000" cy="1440000"/>
              <a:chOff x="1255662" y="2484650"/>
              <a:chExt cx="1440000" cy="1440000"/>
            </a:xfrm>
          </p:grpSpPr>
          <p:grpSp>
            <p:nvGrpSpPr>
              <p:cNvPr id="2026" name="Google Shape;2026;p121"/>
              <p:cNvGrpSpPr/>
              <p:nvPr/>
            </p:nvGrpSpPr>
            <p:grpSpPr>
              <a:xfrm>
                <a:off x="1255662" y="2484650"/>
                <a:ext cx="1440000" cy="1440000"/>
                <a:chOff x="1180035" y="5028470"/>
                <a:chExt cx="1440000" cy="1440000"/>
              </a:xfrm>
            </p:grpSpPr>
            <p:pic>
              <p:nvPicPr>
                <p:cNvPr id="2027" name="Google Shape;202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28" name="Google Shape;202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2029" name="Google Shape;202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0" name="Google Shape;2030;p121"/>
            <p:cNvGrpSpPr/>
            <p:nvPr/>
          </p:nvGrpSpPr>
          <p:grpSpPr>
            <a:xfrm>
              <a:off x="4354299" y="2694342"/>
              <a:ext cx="1440000" cy="1440000"/>
              <a:chOff x="1255662" y="2484650"/>
              <a:chExt cx="1440000" cy="1440000"/>
            </a:xfrm>
          </p:grpSpPr>
          <p:grpSp>
            <p:nvGrpSpPr>
              <p:cNvPr id="2031" name="Google Shape;2031;p121"/>
              <p:cNvGrpSpPr/>
              <p:nvPr/>
            </p:nvGrpSpPr>
            <p:grpSpPr>
              <a:xfrm>
                <a:off x="1255662" y="2484650"/>
                <a:ext cx="1440000" cy="1440000"/>
                <a:chOff x="1180035" y="5028470"/>
                <a:chExt cx="1440000" cy="1440000"/>
              </a:xfrm>
            </p:grpSpPr>
            <p:pic>
              <p:nvPicPr>
                <p:cNvPr id="2032" name="Google Shape;203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3" name="Google Shape;203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sentry</a:t>
                  </a:r>
                  <a:endParaRPr sz="1200" b="0" i="0" u="none" strike="noStrike" cap="none">
                    <a:solidFill>
                      <a:srgbClr val="121C29"/>
                    </a:solidFill>
                    <a:latin typeface="Space Grotesk"/>
                    <a:ea typeface="Space Grotesk"/>
                    <a:cs typeface="Space Grotesk"/>
                    <a:sym typeface="Space Grotesk"/>
                  </a:endParaRPr>
                </a:p>
              </p:txBody>
            </p:sp>
          </p:grpSp>
          <p:pic>
            <p:nvPicPr>
              <p:cNvPr id="2034" name="Google Shape;203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5" name="Google Shape;2035;p121"/>
            <p:cNvGrpSpPr/>
            <p:nvPr/>
          </p:nvGrpSpPr>
          <p:grpSpPr>
            <a:xfrm>
              <a:off x="6191120" y="2714072"/>
              <a:ext cx="1440000" cy="1440000"/>
              <a:chOff x="1255662" y="2484650"/>
              <a:chExt cx="1440000" cy="1440000"/>
            </a:xfrm>
          </p:grpSpPr>
          <p:grpSp>
            <p:nvGrpSpPr>
              <p:cNvPr id="2036" name="Google Shape;2036;p121"/>
              <p:cNvGrpSpPr/>
              <p:nvPr/>
            </p:nvGrpSpPr>
            <p:grpSpPr>
              <a:xfrm>
                <a:off x="1255662" y="2484650"/>
                <a:ext cx="1440000" cy="1440000"/>
                <a:chOff x="1180035" y="5028470"/>
                <a:chExt cx="1440000" cy="1440000"/>
              </a:xfrm>
            </p:grpSpPr>
            <p:pic>
              <p:nvPicPr>
                <p:cNvPr id="2037" name="Google Shape;203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8" name="Google Shape;203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injector</a:t>
                  </a:r>
                  <a:endParaRPr sz="1200" b="0" i="0" u="none" strike="noStrike" cap="none">
                    <a:solidFill>
                      <a:srgbClr val="121C29"/>
                    </a:solidFill>
                    <a:latin typeface="Space Grotesk"/>
                    <a:ea typeface="Space Grotesk"/>
                    <a:cs typeface="Space Grotesk"/>
                    <a:sym typeface="Space Grotesk"/>
                  </a:endParaRPr>
                </a:p>
              </p:txBody>
            </p:sp>
          </p:grpSp>
          <p:pic>
            <p:nvPicPr>
              <p:cNvPr id="2039" name="Google Shape;203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40" name="Google Shape;2040;p121"/>
            <p:cNvGrpSpPr/>
            <p:nvPr/>
          </p:nvGrpSpPr>
          <p:grpSpPr>
            <a:xfrm>
              <a:off x="8027941" y="2709000"/>
              <a:ext cx="1440000" cy="1440000"/>
              <a:chOff x="1255662" y="2484650"/>
              <a:chExt cx="1440000" cy="1440000"/>
            </a:xfrm>
          </p:grpSpPr>
          <p:grpSp>
            <p:nvGrpSpPr>
              <p:cNvPr id="2041" name="Google Shape;2041;p121"/>
              <p:cNvGrpSpPr/>
              <p:nvPr/>
            </p:nvGrpSpPr>
            <p:grpSpPr>
              <a:xfrm>
                <a:off x="1255662" y="2484650"/>
                <a:ext cx="1440000" cy="1440000"/>
                <a:chOff x="1180035" y="5028470"/>
                <a:chExt cx="1440000" cy="1440000"/>
              </a:xfrm>
            </p:grpSpPr>
            <p:pic>
              <p:nvPicPr>
                <p:cNvPr id="2042" name="Google Shape;204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43" name="Google Shape;204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dirty="0">
                      <a:solidFill>
                        <a:srgbClr val="121C29"/>
                      </a:solidFill>
                      <a:latin typeface="Space Grotesk"/>
                      <a:ea typeface="Space Grotesk"/>
                      <a:cs typeface="Space Grotesk"/>
                      <a:sym typeface="Space Grotesk"/>
                    </a:rPr>
                    <a:t>operator</a:t>
                  </a:r>
                  <a:endParaRPr sz="1200" b="0" i="0" u="none" strike="noStrike" cap="none" dirty="0">
                    <a:solidFill>
                      <a:srgbClr val="121C29"/>
                    </a:solidFill>
                    <a:latin typeface="Space Grotesk"/>
                    <a:ea typeface="Space Grotesk"/>
                    <a:cs typeface="Space Grotesk"/>
                    <a:sym typeface="Space Grotesk"/>
                  </a:endParaRPr>
                </a:p>
              </p:txBody>
            </p:sp>
          </p:grpSp>
          <p:pic>
            <p:nvPicPr>
              <p:cNvPr id="2044" name="Google Shape;204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 name="Google Shape;2040;p121">
              <a:extLst>
                <a:ext uri="{FF2B5EF4-FFF2-40B4-BE49-F238E27FC236}">
                  <a16:creationId xmlns:a16="http://schemas.microsoft.com/office/drawing/2014/main" id="{750BBA1C-C7BC-3575-22FA-6E655F0248B5}"/>
                </a:ext>
              </a:extLst>
            </p:cNvPr>
            <p:cNvGrpSpPr/>
            <p:nvPr/>
          </p:nvGrpSpPr>
          <p:grpSpPr>
            <a:xfrm>
              <a:off x="9725979" y="2694342"/>
              <a:ext cx="1440000" cy="1440000"/>
              <a:chOff x="1255662" y="2484650"/>
              <a:chExt cx="1440000" cy="1440000"/>
            </a:xfrm>
          </p:grpSpPr>
          <p:grpSp>
            <p:nvGrpSpPr>
              <p:cNvPr id="3" name="Google Shape;2041;p121">
                <a:extLst>
                  <a:ext uri="{FF2B5EF4-FFF2-40B4-BE49-F238E27FC236}">
                    <a16:creationId xmlns:a16="http://schemas.microsoft.com/office/drawing/2014/main" id="{CE11DFEF-7FFA-A997-5B05-189DF22B3F2A}"/>
                  </a:ext>
                </a:extLst>
              </p:cNvPr>
              <p:cNvGrpSpPr/>
              <p:nvPr/>
            </p:nvGrpSpPr>
            <p:grpSpPr>
              <a:xfrm>
                <a:off x="1255662" y="2484650"/>
                <a:ext cx="1440000" cy="1440000"/>
                <a:chOff x="1180035" y="5028470"/>
                <a:chExt cx="1440000" cy="1440000"/>
              </a:xfrm>
            </p:grpSpPr>
            <p:pic>
              <p:nvPicPr>
                <p:cNvPr id="5" name="Google Shape;2042;p121">
                  <a:extLst>
                    <a:ext uri="{FF2B5EF4-FFF2-40B4-BE49-F238E27FC236}">
                      <a16:creationId xmlns:a16="http://schemas.microsoft.com/office/drawing/2014/main" id="{4B49B6DF-250C-1498-162A-22A6873491A3}"/>
                    </a:ext>
                  </a:extLst>
                </p:cNvPr>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6" name="Google Shape;2043;p121">
                  <a:extLst>
                    <a:ext uri="{FF2B5EF4-FFF2-40B4-BE49-F238E27FC236}">
                      <a16:creationId xmlns:a16="http://schemas.microsoft.com/office/drawing/2014/main" id="{4506BCE8-FFC4-5104-7D8C-F81D5A0EF1C4}"/>
                    </a:ext>
                  </a:extLst>
                </p:cNvPr>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dirty="0">
                      <a:solidFill>
                        <a:srgbClr val="121C29"/>
                      </a:solidFill>
                      <a:latin typeface="Space Grotesk"/>
                      <a:ea typeface="Space Grotesk"/>
                      <a:cs typeface="Space Grotesk"/>
                      <a:sym typeface="Space Grotesk"/>
                    </a:rPr>
                    <a:t>scheduler</a:t>
                  </a:r>
                  <a:endParaRPr sz="1200" b="0" i="0" u="none" strike="noStrike" cap="none" dirty="0">
                    <a:solidFill>
                      <a:srgbClr val="121C29"/>
                    </a:solidFill>
                    <a:latin typeface="Space Grotesk"/>
                    <a:ea typeface="Space Grotesk"/>
                    <a:cs typeface="Space Grotesk"/>
                    <a:sym typeface="Space Grotesk"/>
                  </a:endParaRPr>
                </a:p>
              </p:txBody>
            </p:sp>
          </p:grpSp>
          <p:pic>
            <p:nvPicPr>
              <p:cNvPr id="4" name="Google Shape;2044;p121">
                <a:extLst>
                  <a:ext uri="{FF2B5EF4-FFF2-40B4-BE49-F238E27FC236}">
                    <a16:creationId xmlns:a16="http://schemas.microsoft.com/office/drawing/2014/main" id="{38ED0DA5-9BFA-4630-8E55-69AE4D14251B}"/>
                  </a:ext>
                </a:extLst>
              </p:cNvPr>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Shape 2048"/>
        <p:cNvGrpSpPr/>
        <p:nvPr/>
      </p:nvGrpSpPr>
      <p:grpSpPr>
        <a:xfrm>
          <a:off x="0" y="0"/>
          <a:ext cx="0" cy="0"/>
          <a:chOff x="0" y="0"/>
          <a:chExt cx="0" cy="0"/>
        </a:xfrm>
      </p:grpSpPr>
      <p:sp>
        <p:nvSpPr>
          <p:cNvPr id="2049" name="Google Shape;2049;p14"/>
          <p:cNvSpPr/>
          <p:nvPr/>
        </p:nvSpPr>
        <p:spPr>
          <a:xfrm>
            <a:off x="6096000" y="0"/>
            <a:ext cx="6096000" cy="6858000"/>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2050" name="Google Shape;2050;p14"/>
          <p:cNvSpPr txBox="1"/>
          <p:nvPr/>
        </p:nvSpPr>
        <p:spPr>
          <a:xfrm>
            <a:off x="197708" y="290384"/>
            <a:ext cx="11721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Logo</a:t>
            </a:r>
            <a:endParaRPr sz="3200" b="1" i="0" u="none" strike="noStrike" cap="none">
              <a:solidFill>
                <a:schemeClr val="dk1"/>
              </a:solidFill>
              <a:latin typeface="Space Grotesk"/>
              <a:ea typeface="Space Grotesk"/>
              <a:cs typeface="Space Grotesk"/>
              <a:sym typeface="Space Grotesk"/>
            </a:endParaRPr>
          </a:p>
        </p:txBody>
      </p:sp>
      <p:pic>
        <p:nvPicPr>
          <p:cNvPr id="2051" name="Google Shape;2051;p14"/>
          <p:cNvPicPr preferRelativeResize="0"/>
          <p:nvPr/>
        </p:nvPicPr>
        <p:blipFill rotWithShape="1">
          <a:blip r:embed="rId3">
            <a:alphaModFix/>
          </a:blip>
          <a:srcRect/>
          <a:stretch/>
        </p:blipFill>
        <p:spPr>
          <a:xfrm>
            <a:off x="8220075" y="2867025"/>
            <a:ext cx="1847850" cy="1123950"/>
          </a:xfrm>
          <a:prstGeom prst="rect">
            <a:avLst/>
          </a:prstGeom>
          <a:noFill/>
          <a:ln>
            <a:noFill/>
          </a:ln>
        </p:spPr>
      </p:pic>
      <p:pic>
        <p:nvPicPr>
          <p:cNvPr id="2052" name="Google Shape;2052;p14"/>
          <p:cNvPicPr preferRelativeResize="0"/>
          <p:nvPr/>
        </p:nvPicPr>
        <p:blipFill rotWithShape="1">
          <a:blip r:embed="rId4">
            <a:alphaModFix/>
          </a:blip>
          <a:srcRect/>
          <a:stretch/>
        </p:blipFill>
        <p:spPr>
          <a:xfrm>
            <a:off x="2025675" y="2867025"/>
            <a:ext cx="1847850" cy="1123950"/>
          </a:xfrm>
          <a:prstGeom prst="rect">
            <a:avLst/>
          </a:prstGeom>
          <a:noFill/>
          <a:ln>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p15"/>
          <p:cNvSpPr txBox="1"/>
          <p:nvPr/>
        </p:nvSpPr>
        <p:spPr>
          <a:xfrm>
            <a:off x="197708" y="290384"/>
            <a:ext cx="509145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Languages and runtimes</a:t>
            </a:r>
            <a:endParaRPr sz="3200" b="1" i="0" u="none" strike="noStrike" cap="none">
              <a:solidFill>
                <a:schemeClr val="dk1"/>
              </a:solidFill>
              <a:latin typeface="Space Grotesk"/>
              <a:ea typeface="Space Grotesk"/>
              <a:cs typeface="Space Grotesk"/>
              <a:sym typeface="Space Grotesk"/>
            </a:endParaRPr>
          </a:p>
        </p:txBody>
      </p:sp>
      <p:pic>
        <p:nvPicPr>
          <p:cNvPr id="2058" name="Google Shape;2058;p15"/>
          <p:cNvPicPr preferRelativeResize="0"/>
          <p:nvPr/>
        </p:nvPicPr>
        <p:blipFill rotWithShape="1">
          <a:blip r:embed="rId3">
            <a:alphaModFix/>
          </a:blip>
          <a:srcRect/>
          <a:stretch/>
        </p:blipFill>
        <p:spPr>
          <a:xfrm>
            <a:off x="5532978" y="3412386"/>
            <a:ext cx="1038225" cy="1038225"/>
          </a:xfrm>
          <a:prstGeom prst="rect">
            <a:avLst/>
          </a:prstGeom>
          <a:noFill/>
          <a:ln>
            <a:noFill/>
          </a:ln>
        </p:spPr>
      </p:pic>
      <p:pic>
        <p:nvPicPr>
          <p:cNvPr id="2059" name="Google Shape;2059;p15"/>
          <p:cNvPicPr preferRelativeResize="0"/>
          <p:nvPr/>
        </p:nvPicPr>
        <p:blipFill rotWithShape="1">
          <a:blip r:embed="rId4">
            <a:alphaModFix/>
          </a:blip>
          <a:srcRect/>
          <a:stretch/>
        </p:blipFill>
        <p:spPr>
          <a:xfrm>
            <a:off x="1947145" y="1219199"/>
            <a:ext cx="1838325" cy="1628775"/>
          </a:xfrm>
          <a:prstGeom prst="rect">
            <a:avLst/>
          </a:prstGeom>
          <a:noFill/>
          <a:ln>
            <a:noFill/>
          </a:ln>
        </p:spPr>
      </p:pic>
      <p:pic>
        <p:nvPicPr>
          <p:cNvPr id="2060" name="Google Shape;2060;p15"/>
          <p:cNvPicPr preferRelativeResize="0"/>
          <p:nvPr/>
        </p:nvPicPr>
        <p:blipFill rotWithShape="1">
          <a:blip r:embed="rId5">
            <a:alphaModFix/>
          </a:blip>
          <a:srcRect/>
          <a:stretch/>
        </p:blipFill>
        <p:spPr>
          <a:xfrm>
            <a:off x="7445362" y="3250462"/>
            <a:ext cx="1362075" cy="1362075"/>
          </a:xfrm>
          <a:prstGeom prst="rect">
            <a:avLst/>
          </a:prstGeom>
          <a:noFill/>
          <a:ln>
            <a:noFill/>
          </a:ln>
        </p:spPr>
      </p:pic>
      <p:pic>
        <p:nvPicPr>
          <p:cNvPr id="2061" name="Google Shape;2061;p15"/>
          <p:cNvPicPr preferRelativeResize="0"/>
          <p:nvPr/>
        </p:nvPicPr>
        <p:blipFill rotWithShape="1">
          <a:blip r:embed="rId6">
            <a:alphaModFix/>
          </a:blip>
          <a:srcRect/>
          <a:stretch/>
        </p:blipFill>
        <p:spPr>
          <a:xfrm>
            <a:off x="1944870" y="2936137"/>
            <a:ext cx="2724150" cy="1676400"/>
          </a:xfrm>
          <a:prstGeom prst="rect">
            <a:avLst/>
          </a:prstGeom>
          <a:noFill/>
          <a:ln>
            <a:noFill/>
          </a:ln>
        </p:spPr>
      </p:pic>
      <p:pic>
        <p:nvPicPr>
          <p:cNvPr id="2062" name="Google Shape;2062;p15"/>
          <p:cNvPicPr preferRelativeResize="0"/>
          <p:nvPr/>
        </p:nvPicPr>
        <p:blipFill rotWithShape="1">
          <a:blip r:embed="rId7">
            <a:alphaModFix/>
          </a:blip>
          <a:srcRect/>
          <a:stretch/>
        </p:blipFill>
        <p:spPr>
          <a:xfrm>
            <a:off x="3306945" y="5145075"/>
            <a:ext cx="1952625" cy="1047750"/>
          </a:xfrm>
          <a:prstGeom prst="rect">
            <a:avLst/>
          </a:prstGeom>
          <a:noFill/>
          <a:ln>
            <a:noFill/>
          </a:ln>
        </p:spPr>
      </p:pic>
      <p:pic>
        <p:nvPicPr>
          <p:cNvPr id="2063" name="Google Shape;2063;p15"/>
          <p:cNvPicPr preferRelativeResize="0"/>
          <p:nvPr/>
        </p:nvPicPr>
        <p:blipFill rotWithShape="1">
          <a:blip r:embed="rId8">
            <a:alphaModFix/>
          </a:blip>
          <a:srcRect/>
          <a:stretch/>
        </p:blipFill>
        <p:spPr>
          <a:xfrm>
            <a:off x="4413625" y="1685925"/>
            <a:ext cx="3162300" cy="933450"/>
          </a:xfrm>
          <a:prstGeom prst="rect">
            <a:avLst/>
          </a:prstGeom>
          <a:noFill/>
          <a:ln>
            <a:noFill/>
          </a:ln>
        </p:spPr>
      </p:pic>
      <p:pic>
        <p:nvPicPr>
          <p:cNvPr id="2064" name="Google Shape;2064;p15"/>
          <p:cNvPicPr preferRelativeResize="0"/>
          <p:nvPr/>
        </p:nvPicPr>
        <p:blipFill rotWithShape="1">
          <a:blip r:embed="rId9">
            <a:alphaModFix/>
          </a:blip>
          <a:srcRect/>
          <a:stretch/>
        </p:blipFill>
        <p:spPr>
          <a:xfrm>
            <a:off x="6222900" y="4995900"/>
            <a:ext cx="1143000" cy="1143000"/>
          </a:xfrm>
          <a:prstGeom prst="rect">
            <a:avLst/>
          </a:prstGeom>
          <a:noFill/>
          <a:ln>
            <a:noFill/>
          </a:ln>
        </p:spPr>
      </p:pic>
      <p:pic>
        <p:nvPicPr>
          <p:cNvPr id="2065" name="Google Shape;2065;p15"/>
          <p:cNvPicPr preferRelativeResize="0"/>
          <p:nvPr/>
        </p:nvPicPr>
        <p:blipFill rotWithShape="1">
          <a:blip r:embed="rId10">
            <a:alphaModFix/>
          </a:blip>
          <a:srcRect/>
          <a:stretch/>
        </p:blipFill>
        <p:spPr>
          <a:xfrm>
            <a:off x="8641837" y="1447800"/>
            <a:ext cx="1038225" cy="1171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What is holding back distributed app development?</a:t>
            </a:r>
            <a:endParaRPr/>
          </a:p>
        </p:txBody>
      </p:sp>
      <p:grpSp>
        <p:nvGrpSpPr>
          <p:cNvPr id="243" name="Google Shape;243;p34"/>
          <p:cNvGrpSpPr/>
          <p:nvPr/>
        </p:nvGrpSpPr>
        <p:grpSpPr>
          <a:xfrm>
            <a:off x="3298268" y="1907530"/>
            <a:ext cx="5617070" cy="3845113"/>
            <a:chOff x="3142533" y="1756101"/>
            <a:chExt cx="5617070" cy="3845113"/>
          </a:xfrm>
        </p:grpSpPr>
        <p:grpSp>
          <p:nvGrpSpPr>
            <p:cNvPr id="244" name="Google Shape;244;p34"/>
            <p:cNvGrpSpPr/>
            <p:nvPr/>
          </p:nvGrpSpPr>
          <p:grpSpPr>
            <a:xfrm>
              <a:off x="3142533" y="1756101"/>
              <a:ext cx="4923989" cy="720000"/>
              <a:chOff x="3142533" y="1715332"/>
              <a:chExt cx="4923989" cy="720000"/>
            </a:xfrm>
          </p:grpSpPr>
          <p:sp>
            <p:nvSpPr>
              <p:cNvPr id="245" name="Google Shape;245;p34"/>
              <p:cNvSpPr txBox="1"/>
              <p:nvPr/>
            </p:nvSpPr>
            <p:spPr>
              <a:xfrm>
                <a:off x="4008128" y="1715332"/>
                <a:ext cx="405839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Limited tools and runtimes to build distributed applications.</a:t>
                </a:r>
                <a:endParaRPr sz="1400" b="0" i="0" u="none" strike="noStrike" cap="none" dirty="0">
                  <a:solidFill>
                    <a:srgbClr val="000000"/>
                  </a:solidFill>
                  <a:latin typeface="Space Grotesk" pitchFamily="2" charset="0"/>
                  <a:cs typeface="Space Grotesk" pitchFamily="2" charset="0"/>
                  <a:sym typeface="Arial"/>
                </a:endParaRPr>
              </a:p>
            </p:txBody>
          </p:sp>
          <p:pic>
            <p:nvPicPr>
              <p:cNvPr id="246" name="Google Shape;246;p34"/>
              <p:cNvPicPr preferRelativeResize="0"/>
              <p:nvPr/>
            </p:nvPicPr>
            <p:blipFill rotWithShape="1">
              <a:blip r:embed="rId3">
                <a:alphaModFix/>
              </a:blip>
              <a:srcRect/>
              <a:stretch/>
            </p:blipFill>
            <p:spPr>
              <a:xfrm>
                <a:off x="3142533" y="1715332"/>
                <a:ext cx="720000" cy="720000"/>
              </a:xfrm>
              <a:prstGeom prst="rect">
                <a:avLst/>
              </a:prstGeom>
              <a:noFill/>
              <a:ln>
                <a:noFill/>
              </a:ln>
            </p:spPr>
          </p:pic>
        </p:grpSp>
        <p:grpSp>
          <p:nvGrpSpPr>
            <p:cNvPr id="247" name="Google Shape;247;p34"/>
            <p:cNvGrpSpPr/>
            <p:nvPr/>
          </p:nvGrpSpPr>
          <p:grpSpPr>
            <a:xfrm>
              <a:off x="3186515" y="4582535"/>
              <a:ext cx="5573088" cy="1018679"/>
              <a:chOff x="6826643" y="2029839"/>
              <a:chExt cx="5573088" cy="1018679"/>
            </a:xfrm>
          </p:grpSpPr>
          <p:sp>
            <p:nvSpPr>
              <p:cNvPr id="248" name="Google Shape;248;p34"/>
              <p:cNvSpPr txBox="1"/>
              <p:nvPr/>
            </p:nvSpPr>
            <p:spPr>
              <a:xfrm>
                <a:off x="7648255" y="2032855"/>
                <a:ext cx="475147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only target specific infrastructure platforms with limited portability. </a:t>
                </a:r>
                <a:endParaRPr sz="1400" b="0" i="0" u="none" strike="noStrike" cap="none" dirty="0">
                  <a:solidFill>
                    <a:srgbClr val="000000"/>
                  </a:solidFill>
                  <a:latin typeface="Space Grotesk" pitchFamily="2" charset="0"/>
                  <a:cs typeface="Space Grotesk" pitchFamily="2" charset="0"/>
                  <a:sym typeface="Arial"/>
                </a:endParaRPr>
              </a:p>
            </p:txBody>
          </p:sp>
          <p:pic>
            <p:nvPicPr>
              <p:cNvPr id="249" name="Google Shape;249;p34"/>
              <p:cNvPicPr preferRelativeResize="0"/>
              <p:nvPr/>
            </p:nvPicPr>
            <p:blipFill rotWithShape="1">
              <a:blip r:embed="rId4">
                <a:alphaModFix/>
              </a:blip>
              <a:srcRect/>
              <a:stretch/>
            </p:blipFill>
            <p:spPr>
              <a:xfrm>
                <a:off x="6826643" y="2029839"/>
                <a:ext cx="720000" cy="720000"/>
              </a:xfrm>
              <a:prstGeom prst="rect">
                <a:avLst/>
              </a:prstGeom>
              <a:noFill/>
              <a:ln>
                <a:noFill/>
              </a:ln>
            </p:spPr>
          </p:pic>
        </p:grpSp>
        <p:grpSp>
          <p:nvGrpSpPr>
            <p:cNvPr id="250" name="Google Shape;250;p34"/>
            <p:cNvGrpSpPr/>
            <p:nvPr/>
          </p:nvGrpSpPr>
          <p:grpSpPr>
            <a:xfrm>
              <a:off x="3142533" y="3023085"/>
              <a:ext cx="5232671" cy="1015663"/>
              <a:chOff x="1558349" y="4004299"/>
              <a:chExt cx="5232671" cy="1015663"/>
            </a:xfrm>
          </p:grpSpPr>
          <p:sp>
            <p:nvSpPr>
              <p:cNvPr id="251" name="Google Shape;251;p34"/>
              <p:cNvSpPr txBox="1"/>
              <p:nvPr/>
            </p:nvSpPr>
            <p:spPr>
              <a:xfrm>
                <a:off x="2423943" y="4004299"/>
                <a:ext cx="436707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have limited language support and tightly controlled feature sets.</a:t>
                </a:r>
                <a:endParaRPr sz="1400" b="0" i="0" u="none" strike="noStrike" cap="none" dirty="0">
                  <a:solidFill>
                    <a:srgbClr val="000000"/>
                  </a:solidFill>
                  <a:latin typeface="Space Grotesk" pitchFamily="2" charset="0"/>
                  <a:cs typeface="Space Grotesk" pitchFamily="2" charset="0"/>
                  <a:sym typeface="Arial"/>
                </a:endParaRPr>
              </a:p>
            </p:txBody>
          </p:sp>
          <p:pic>
            <p:nvPicPr>
              <p:cNvPr id="252" name="Google Shape;252;p34"/>
              <p:cNvPicPr preferRelativeResize="0"/>
              <p:nvPr/>
            </p:nvPicPr>
            <p:blipFill rotWithShape="1">
              <a:blip r:embed="rId5">
                <a:alphaModFix/>
              </a:blip>
              <a:srcRect/>
              <a:stretch/>
            </p:blipFill>
            <p:spPr>
              <a:xfrm>
                <a:off x="1558349" y="4004299"/>
                <a:ext cx="720000" cy="720000"/>
              </a:xfrm>
              <a:prstGeom prst="rect">
                <a:avLst/>
              </a:prstGeom>
              <a:noFill/>
              <a:ln>
                <a:noFill/>
              </a:ln>
            </p:spPr>
          </p:pic>
        </p:grpSp>
      </p:gr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Shape 2069"/>
        <p:cNvGrpSpPr/>
        <p:nvPr/>
      </p:nvGrpSpPr>
      <p:grpSpPr>
        <a:xfrm>
          <a:off x="0" y="0"/>
          <a:ext cx="0" cy="0"/>
          <a:chOff x="0" y="0"/>
          <a:chExt cx="0" cy="0"/>
        </a:xfrm>
      </p:grpSpPr>
      <p:sp>
        <p:nvSpPr>
          <p:cNvPr id="2070" name="Google Shape;2070;p74"/>
          <p:cNvSpPr txBox="1"/>
          <p:nvPr/>
        </p:nvSpPr>
        <p:spPr>
          <a:xfrm>
            <a:off x="197707" y="290384"/>
            <a:ext cx="255231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Misc Icons</a:t>
            </a:r>
            <a:endParaRPr sz="3200" b="1" i="0" u="none" strike="noStrike" cap="none">
              <a:solidFill>
                <a:schemeClr val="dk1"/>
              </a:solidFill>
              <a:latin typeface="Space Grotesk"/>
              <a:ea typeface="Space Grotesk"/>
              <a:cs typeface="Space Grotesk"/>
              <a:sym typeface="Space Grotesk"/>
            </a:endParaRPr>
          </a:p>
        </p:txBody>
      </p:sp>
      <p:pic>
        <p:nvPicPr>
          <p:cNvPr id="2071" name="Google Shape;2071;p74"/>
          <p:cNvPicPr preferRelativeResize="0"/>
          <p:nvPr/>
        </p:nvPicPr>
        <p:blipFill rotWithShape="1">
          <a:blip r:embed="rId3">
            <a:alphaModFix/>
          </a:blip>
          <a:srcRect/>
          <a:stretch/>
        </p:blipFill>
        <p:spPr>
          <a:xfrm>
            <a:off x="1408846" y="3926850"/>
            <a:ext cx="720000" cy="720000"/>
          </a:xfrm>
          <a:prstGeom prst="rect">
            <a:avLst/>
          </a:prstGeom>
          <a:noFill/>
          <a:ln>
            <a:noFill/>
          </a:ln>
        </p:spPr>
      </p:pic>
      <p:pic>
        <p:nvPicPr>
          <p:cNvPr id="2072" name="Google Shape;2072;p74"/>
          <p:cNvPicPr preferRelativeResize="0"/>
          <p:nvPr/>
        </p:nvPicPr>
        <p:blipFill rotWithShape="1">
          <a:blip r:embed="rId4">
            <a:alphaModFix/>
          </a:blip>
          <a:srcRect/>
          <a:stretch/>
        </p:blipFill>
        <p:spPr>
          <a:xfrm>
            <a:off x="2229574" y="3926850"/>
            <a:ext cx="720000" cy="720000"/>
          </a:xfrm>
          <a:prstGeom prst="rect">
            <a:avLst/>
          </a:prstGeom>
          <a:noFill/>
          <a:ln>
            <a:noFill/>
          </a:ln>
        </p:spPr>
      </p:pic>
      <p:pic>
        <p:nvPicPr>
          <p:cNvPr id="2073" name="Google Shape;2073;p74"/>
          <p:cNvPicPr preferRelativeResize="0"/>
          <p:nvPr/>
        </p:nvPicPr>
        <p:blipFill rotWithShape="1">
          <a:blip r:embed="rId5">
            <a:alphaModFix/>
          </a:blip>
          <a:srcRect/>
          <a:stretch/>
        </p:blipFill>
        <p:spPr>
          <a:xfrm>
            <a:off x="2193514" y="2969120"/>
            <a:ext cx="720000" cy="720000"/>
          </a:xfrm>
          <a:prstGeom prst="rect">
            <a:avLst/>
          </a:prstGeom>
          <a:noFill/>
          <a:ln>
            <a:noFill/>
          </a:ln>
        </p:spPr>
      </p:pic>
      <p:pic>
        <p:nvPicPr>
          <p:cNvPr id="2074" name="Google Shape;2074;p74"/>
          <p:cNvPicPr preferRelativeResize="0"/>
          <p:nvPr/>
        </p:nvPicPr>
        <p:blipFill rotWithShape="1">
          <a:blip r:embed="rId6">
            <a:alphaModFix/>
          </a:blip>
          <a:srcRect/>
          <a:stretch/>
        </p:blipFill>
        <p:spPr>
          <a:xfrm>
            <a:off x="5476426" y="3926850"/>
            <a:ext cx="720000" cy="720000"/>
          </a:xfrm>
          <a:prstGeom prst="rect">
            <a:avLst/>
          </a:prstGeom>
          <a:noFill/>
          <a:ln>
            <a:noFill/>
          </a:ln>
        </p:spPr>
      </p:pic>
      <p:pic>
        <p:nvPicPr>
          <p:cNvPr id="2075" name="Google Shape;2075;p74"/>
          <p:cNvPicPr preferRelativeResize="0"/>
          <p:nvPr/>
        </p:nvPicPr>
        <p:blipFill rotWithShape="1">
          <a:blip r:embed="rId7">
            <a:alphaModFix/>
          </a:blip>
          <a:srcRect/>
          <a:stretch/>
        </p:blipFill>
        <p:spPr>
          <a:xfrm>
            <a:off x="5886790" y="2109203"/>
            <a:ext cx="720000" cy="720000"/>
          </a:xfrm>
          <a:prstGeom prst="rect">
            <a:avLst/>
          </a:prstGeom>
          <a:noFill/>
          <a:ln>
            <a:noFill/>
          </a:ln>
        </p:spPr>
      </p:pic>
      <p:pic>
        <p:nvPicPr>
          <p:cNvPr id="2076" name="Google Shape;2076;p74"/>
          <p:cNvPicPr preferRelativeResize="0"/>
          <p:nvPr/>
        </p:nvPicPr>
        <p:blipFill rotWithShape="1">
          <a:blip r:embed="rId8">
            <a:alphaModFix/>
          </a:blip>
          <a:srcRect/>
          <a:stretch/>
        </p:blipFill>
        <p:spPr>
          <a:xfrm>
            <a:off x="4655698" y="2969120"/>
            <a:ext cx="720000" cy="720000"/>
          </a:xfrm>
          <a:prstGeom prst="rect">
            <a:avLst/>
          </a:prstGeom>
          <a:noFill/>
          <a:ln>
            <a:noFill/>
          </a:ln>
        </p:spPr>
      </p:pic>
      <p:pic>
        <p:nvPicPr>
          <p:cNvPr id="2077" name="Google Shape;2077;p74"/>
          <p:cNvPicPr preferRelativeResize="0"/>
          <p:nvPr/>
        </p:nvPicPr>
        <p:blipFill rotWithShape="1">
          <a:blip r:embed="rId9">
            <a:alphaModFix/>
          </a:blip>
          <a:srcRect/>
          <a:stretch/>
        </p:blipFill>
        <p:spPr>
          <a:xfrm>
            <a:off x="3834970" y="2969120"/>
            <a:ext cx="720000" cy="720000"/>
          </a:xfrm>
          <a:prstGeom prst="rect">
            <a:avLst/>
          </a:prstGeom>
          <a:noFill/>
          <a:ln>
            <a:noFill/>
          </a:ln>
        </p:spPr>
      </p:pic>
      <p:pic>
        <p:nvPicPr>
          <p:cNvPr id="2078" name="Google Shape;2078;p74"/>
          <p:cNvPicPr preferRelativeResize="0"/>
          <p:nvPr/>
        </p:nvPicPr>
        <p:blipFill rotWithShape="1">
          <a:blip r:embed="rId10">
            <a:alphaModFix/>
          </a:blip>
          <a:srcRect/>
          <a:stretch/>
        </p:blipFill>
        <p:spPr>
          <a:xfrm>
            <a:off x="3871030" y="3926850"/>
            <a:ext cx="720000" cy="720000"/>
          </a:xfrm>
          <a:prstGeom prst="rect">
            <a:avLst/>
          </a:prstGeom>
          <a:noFill/>
          <a:ln>
            <a:noFill/>
          </a:ln>
        </p:spPr>
      </p:pic>
      <p:pic>
        <p:nvPicPr>
          <p:cNvPr id="2079" name="Google Shape;2079;p74"/>
          <p:cNvPicPr preferRelativeResize="0"/>
          <p:nvPr/>
        </p:nvPicPr>
        <p:blipFill rotWithShape="1">
          <a:blip r:embed="rId11">
            <a:alphaModFix/>
          </a:blip>
          <a:srcRect/>
          <a:stretch/>
        </p:blipFill>
        <p:spPr>
          <a:xfrm>
            <a:off x="7938610" y="2969120"/>
            <a:ext cx="720000" cy="720000"/>
          </a:xfrm>
          <a:prstGeom prst="rect">
            <a:avLst/>
          </a:prstGeom>
          <a:noFill/>
          <a:ln>
            <a:noFill/>
          </a:ln>
        </p:spPr>
      </p:pic>
      <p:pic>
        <p:nvPicPr>
          <p:cNvPr id="2080" name="Google Shape;2080;p74"/>
          <p:cNvPicPr preferRelativeResize="0"/>
          <p:nvPr/>
        </p:nvPicPr>
        <p:blipFill rotWithShape="1">
          <a:blip r:embed="rId12">
            <a:alphaModFix/>
          </a:blip>
          <a:srcRect/>
          <a:stretch/>
        </p:blipFill>
        <p:spPr>
          <a:xfrm>
            <a:off x="6297154" y="2969120"/>
            <a:ext cx="720000" cy="720000"/>
          </a:xfrm>
          <a:prstGeom prst="rect">
            <a:avLst/>
          </a:prstGeom>
          <a:noFill/>
          <a:ln>
            <a:noFill/>
          </a:ln>
        </p:spPr>
      </p:pic>
      <p:pic>
        <p:nvPicPr>
          <p:cNvPr id="2081" name="Google Shape;2081;p74"/>
          <p:cNvPicPr preferRelativeResize="0"/>
          <p:nvPr/>
        </p:nvPicPr>
        <p:blipFill rotWithShape="1">
          <a:blip r:embed="rId13">
            <a:alphaModFix/>
          </a:blip>
          <a:srcRect/>
          <a:stretch/>
        </p:blipFill>
        <p:spPr>
          <a:xfrm>
            <a:off x="11221520" y="2969120"/>
            <a:ext cx="720000" cy="720000"/>
          </a:xfrm>
          <a:prstGeom prst="rect">
            <a:avLst/>
          </a:prstGeom>
          <a:noFill/>
          <a:ln>
            <a:noFill/>
          </a:ln>
        </p:spPr>
      </p:pic>
      <p:pic>
        <p:nvPicPr>
          <p:cNvPr id="2082" name="Google Shape;2082;p74"/>
          <p:cNvPicPr preferRelativeResize="0"/>
          <p:nvPr/>
        </p:nvPicPr>
        <p:blipFill rotWithShape="1">
          <a:blip r:embed="rId14">
            <a:alphaModFix/>
          </a:blip>
          <a:srcRect/>
          <a:stretch/>
        </p:blipFill>
        <p:spPr>
          <a:xfrm>
            <a:off x="9580066" y="2969120"/>
            <a:ext cx="720000" cy="720000"/>
          </a:xfrm>
          <a:prstGeom prst="rect">
            <a:avLst/>
          </a:prstGeom>
          <a:noFill/>
          <a:ln>
            <a:noFill/>
          </a:ln>
        </p:spPr>
      </p:pic>
      <p:pic>
        <p:nvPicPr>
          <p:cNvPr id="2083" name="Google Shape;2083;p74"/>
          <p:cNvPicPr preferRelativeResize="0"/>
          <p:nvPr/>
        </p:nvPicPr>
        <p:blipFill rotWithShape="1">
          <a:blip r:embed="rId15">
            <a:alphaModFix/>
          </a:blip>
          <a:srcRect/>
          <a:stretch/>
        </p:blipFill>
        <p:spPr>
          <a:xfrm>
            <a:off x="10400794" y="2969120"/>
            <a:ext cx="720000" cy="720000"/>
          </a:xfrm>
          <a:prstGeom prst="rect">
            <a:avLst/>
          </a:prstGeom>
          <a:noFill/>
          <a:ln>
            <a:noFill/>
          </a:ln>
        </p:spPr>
      </p:pic>
      <p:pic>
        <p:nvPicPr>
          <p:cNvPr id="2084" name="Google Shape;2084;p74"/>
          <p:cNvPicPr preferRelativeResize="0"/>
          <p:nvPr/>
        </p:nvPicPr>
        <p:blipFill rotWithShape="1">
          <a:blip r:embed="rId16">
            <a:alphaModFix/>
          </a:blip>
          <a:srcRect/>
          <a:stretch/>
        </p:blipFill>
        <p:spPr>
          <a:xfrm>
            <a:off x="552058" y="2109203"/>
            <a:ext cx="720000" cy="720000"/>
          </a:xfrm>
          <a:prstGeom prst="rect">
            <a:avLst/>
          </a:prstGeom>
          <a:noFill/>
          <a:ln>
            <a:noFill/>
          </a:ln>
        </p:spPr>
      </p:pic>
      <p:pic>
        <p:nvPicPr>
          <p:cNvPr id="2085" name="Google Shape;2085;p74"/>
          <p:cNvPicPr preferRelativeResize="0"/>
          <p:nvPr/>
        </p:nvPicPr>
        <p:blipFill rotWithShape="1">
          <a:blip r:embed="rId17">
            <a:alphaModFix/>
          </a:blip>
          <a:srcRect/>
          <a:stretch/>
        </p:blipFill>
        <p:spPr>
          <a:xfrm rot="5400000">
            <a:off x="7665034" y="2109203"/>
            <a:ext cx="720000" cy="720000"/>
          </a:xfrm>
          <a:prstGeom prst="rect">
            <a:avLst/>
          </a:prstGeom>
          <a:noFill/>
          <a:ln>
            <a:noFill/>
          </a:ln>
        </p:spPr>
      </p:pic>
      <p:pic>
        <p:nvPicPr>
          <p:cNvPr id="2086" name="Google Shape;2086;p74"/>
          <p:cNvPicPr preferRelativeResize="0"/>
          <p:nvPr/>
        </p:nvPicPr>
        <p:blipFill rotWithShape="1">
          <a:blip r:embed="rId18">
            <a:alphaModFix/>
          </a:blip>
          <a:srcRect/>
          <a:stretch/>
        </p:blipFill>
        <p:spPr>
          <a:xfrm>
            <a:off x="4108546" y="2109203"/>
            <a:ext cx="720000" cy="720000"/>
          </a:xfrm>
          <a:prstGeom prst="rect">
            <a:avLst/>
          </a:prstGeom>
          <a:noFill/>
          <a:ln>
            <a:noFill/>
          </a:ln>
        </p:spPr>
      </p:pic>
      <p:pic>
        <p:nvPicPr>
          <p:cNvPr id="2087" name="Google Shape;2087;p74"/>
          <p:cNvPicPr preferRelativeResize="0"/>
          <p:nvPr/>
        </p:nvPicPr>
        <p:blipFill rotWithShape="1">
          <a:blip r:embed="rId19">
            <a:alphaModFix/>
          </a:blip>
          <a:srcRect/>
          <a:stretch/>
        </p:blipFill>
        <p:spPr>
          <a:xfrm>
            <a:off x="3219424" y="2109203"/>
            <a:ext cx="720000" cy="720000"/>
          </a:xfrm>
          <a:prstGeom prst="rect">
            <a:avLst/>
          </a:prstGeom>
          <a:noFill/>
          <a:ln>
            <a:noFill/>
          </a:ln>
        </p:spPr>
      </p:pic>
      <p:pic>
        <p:nvPicPr>
          <p:cNvPr id="2088" name="Google Shape;2088;p74"/>
          <p:cNvPicPr preferRelativeResize="0"/>
          <p:nvPr/>
        </p:nvPicPr>
        <p:blipFill rotWithShape="1">
          <a:blip r:embed="rId20">
            <a:alphaModFix/>
          </a:blip>
          <a:srcRect/>
          <a:stretch/>
        </p:blipFill>
        <p:spPr>
          <a:xfrm>
            <a:off x="7117882" y="2969120"/>
            <a:ext cx="720000" cy="720000"/>
          </a:xfrm>
          <a:prstGeom prst="rect">
            <a:avLst/>
          </a:prstGeom>
          <a:noFill/>
          <a:ln>
            <a:noFill/>
          </a:ln>
        </p:spPr>
      </p:pic>
      <p:pic>
        <p:nvPicPr>
          <p:cNvPr id="2089" name="Google Shape;2089;p74"/>
          <p:cNvPicPr preferRelativeResize="0"/>
          <p:nvPr/>
        </p:nvPicPr>
        <p:blipFill rotWithShape="1">
          <a:blip r:embed="rId21">
            <a:alphaModFix/>
          </a:blip>
          <a:srcRect/>
          <a:stretch/>
        </p:blipFill>
        <p:spPr>
          <a:xfrm>
            <a:off x="4673728" y="3926850"/>
            <a:ext cx="720000" cy="720000"/>
          </a:xfrm>
          <a:prstGeom prst="rect">
            <a:avLst/>
          </a:prstGeom>
          <a:noFill/>
          <a:ln>
            <a:noFill/>
          </a:ln>
        </p:spPr>
      </p:pic>
      <p:pic>
        <p:nvPicPr>
          <p:cNvPr id="2090" name="Google Shape;2090;p74"/>
          <p:cNvPicPr preferRelativeResize="0"/>
          <p:nvPr/>
        </p:nvPicPr>
        <p:blipFill rotWithShape="1">
          <a:blip r:embed="rId22">
            <a:alphaModFix/>
          </a:blip>
          <a:srcRect/>
          <a:stretch/>
        </p:blipFill>
        <p:spPr>
          <a:xfrm>
            <a:off x="11221520" y="2109203"/>
            <a:ext cx="720000" cy="720000"/>
          </a:xfrm>
          <a:prstGeom prst="rect">
            <a:avLst/>
          </a:prstGeom>
          <a:noFill/>
          <a:ln>
            <a:noFill/>
          </a:ln>
        </p:spPr>
      </p:pic>
      <p:pic>
        <p:nvPicPr>
          <p:cNvPr id="2091" name="Google Shape;2091;p74"/>
          <p:cNvPicPr preferRelativeResize="0"/>
          <p:nvPr/>
        </p:nvPicPr>
        <p:blipFill rotWithShape="1">
          <a:blip r:embed="rId23">
            <a:alphaModFix/>
          </a:blip>
          <a:srcRect/>
          <a:stretch/>
        </p:blipFill>
        <p:spPr>
          <a:xfrm>
            <a:off x="2330302" y="2109203"/>
            <a:ext cx="720000" cy="720000"/>
          </a:xfrm>
          <a:prstGeom prst="rect">
            <a:avLst/>
          </a:prstGeom>
          <a:noFill/>
          <a:ln>
            <a:noFill/>
          </a:ln>
        </p:spPr>
      </p:pic>
      <p:pic>
        <p:nvPicPr>
          <p:cNvPr id="2092" name="Google Shape;2092;p74"/>
          <p:cNvPicPr preferRelativeResize="0"/>
          <p:nvPr/>
        </p:nvPicPr>
        <p:blipFill rotWithShape="1">
          <a:blip r:embed="rId24">
            <a:alphaModFix/>
          </a:blip>
          <a:srcRect/>
          <a:stretch/>
        </p:blipFill>
        <p:spPr>
          <a:xfrm>
            <a:off x="3086362" y="3926850"/>
            <a:ext cx="720000" cy="720000"/>
          </a:xfrm>
          <a:prstGeom prst="rect">
            <a:avLst/>
          </a:prstGeom>
          <a:noFill/>
          <a:ln>
            <a:noFill/>
          </a:ln>
        </p:spPr>
      </p:pic>
      <p:pic>
        <p:nvPicPr>
          <p:cNvPr id="2093" name="Google Shape;2093;p74"/>
          <p:cNvPicPr preferRelativeResize="0"/>
          <p:nvPr/>
        </p:nvPicPr>
        <p:blipFill rotWithShape="1">
          <a:blip r:embed="rId25">
            <a:alphaModFix/>
          </a:blip>
          <a:srcRect/>
          <a:stretch/>
        </p:blipFill>
        <p:spPr>
          <a:xfrm>
            <a:off x="3014242" y="2969120"/>
            <a:ext cx="720000" cy="720000"/>
          </a:xfrm>
          <a:prstGeom prst="rect">
            <a:avLst/>
          </a:prstGeom>
          <a:noFill/>
          <a:ln>
            <a:noFill/>
          </a:ln>
        </p:spPr>
      </p:pic>
      <p:pic>
        <p:nvPicPr>
          <p:cNvPr id="2094" name="Google Shape;2094;p74"/>
          <p:cNvPicPr preferRelativeResize="0"/>
          <p:nvPr/>
        </p:nvPicPr>
        <p:blipFill rotWithShape="1">
          <a:blip r:embed="rId26">
            <a:alphaModFix/>
          </a:blip>
          <a:srcRect/>
          <a:stretch/>
        </p:blipFill>
        <p:spPr>
          <a:xfrm>
            <a:off x="1372786" y="2969120"/>
            <a:ext cx="720000" cy="720000"/>
          </a:xfrm>
          <a:prstGeom prst="rect">
            <a:avLst/>
          </a:prstGeom>
          <a:noFill/>
          <a:ln>
            <a:noFill/>
          </a:ln>
        </p:spPr>
      </p:pic>
      <p:pic>
        <p:nvPicPr>
          <p:cNvPr id="2095" name="Google Shape;2095;p74"/>
          <p:cNvPicPr preferRelativeResize="0"/>
          <p:nvPr/>
        </p:nvPicPr>
        <p:blipFill rotWithShape="1">
          <a:blip r:embed="rId27">
            <a:alphaModFix/>
          </a:blip>
          <a:srcRect/>
          <a:stretch/>
        </p:blipFill>
        <p:spPr>
          <a:xfrm>
            <a:off x="552058" y="2969120"/>
            <a:ext cx="720000" cy="720000"/>
          </a:xfrm>
          <a:prstGeom prst="rect">
            <a:avLst/>
          </a:prstGeom>
          <a:noFill/>
          <a:ln>
            <a:noFill/>
          </a:ln>
        </p:spPr>
      </p:pic>
      <p:pic>
        <p:nvPicPr>
          <p:cNvPr id="2096" name="Google Shape;2096;p74"/>
          <p:cNvPicPr preferRelativeResize="0"/>
          <p:nvPr/>
        </p:nvPicPr>
        <p:blipFill rotWithShape="1">
          <a:blip r:embed="rId28">
            <a:alphaModFix/>
          </a:blip>
          <a:srcRect/>
          <a:stretch/>
        </p:blipFill>
        <p:spPr>
          <a:xfrm>
            <a:off x="10328719" y="3926850"/>
            <a:ext cx="720000" cy="720000"/>
          </a:xfrm>
          <a:prstGeom prst="rect">
            <a:avLst/>
          </a:prstGeom>
          <a:noFill/>
          <a:ln>
            <a:noFill/>
          </a:ln>
        </p:spPr>
      </p:pic>
      <p:pic>
        <p:nvPicPr>
          <p:cNvPr id="2097" name="Google Shape;2097;p74"/>
          <p:cNvPicPr preferRelativeResize="0"/>
          <p:nvPr/>
        </p:nvPicPr>
        <p:blipFill rotWithShape="1">
          <a:blip r:embed="rId29">
            <a:alphaModFix/>
          </a:blip>
          <a:srcRect/>
          <a:stretch/>
        </p:blipFill>
        <p:spPr>
          <a:xfrm>
            <a:off x="6775912" y="2109203"/>
            <a:ext cx="720000" cy="720000"/>
          </a:xfrm>
          <a:prstGeom prst="rect">
            <a:avLst/>
          </a:prstGeom>
          <a:noFill/>
          <a:ln>
            <a:noFill/>
          </a:ln>
        </p:spPr>
      </p:pic>
      <p:pic>
        <p:nvPicPr>
          <p:cNvPr id="2098" name="Google Shape;2098;p74"/>
          <p:cNvPicPr preferRelativeResize="0"/>
          <p:nvPr/>
        </p:nvPicPr>
        <p:blipFill rotWithShape="1">
          <a:blip r:embed="rId30">
            <a:alphaModFix/>
          </a:blip>
          <a:srcRect/>
          <a:stretch/>
        </p:blipFill>
        <p:spPr>
          <a:xfrm>
            <a:off x="10332400" y="2109203"/>
            <a:ext cx="720000" cy="720000"/>
          </a:xfrm>
          <a:prstGeom prst="rect">
            <a:avLst/>
          </a:prstGeom>
          <a:noFill/>
          <a:ln>
            <a:noFill/>
          </a:ln>
        </p:spPr>
      </p:pic>
      <p:pic>
        <p:nvPicPr>
          <p:cNvPr id="2099" name="Google Shape;2099;p74"/>
          <p:cNvPicPr preferRelativeResize="0"/>
          <p:nvPr/>
        </p:nvPicPr>
        <p:blipFill rotWithShape="1">
          <a:blip r:embed="rId31">
            <a:alphaModFix/>
          </a:blip>
          <a:srcRect/>
          <a:stretch/>
        </p:blipFill>
        <p:spPr>
          <a:xfrm>
            <a:off x="8554156" y="2109203"/>
            <a:ext cx="720000" cy="720000"/>
          </a:xfrm>
          <a:prstGeom prst="rect">
            <a:avLst/>
          </a:prstGeom>
          <a:noFill/>
          <a:ln>
            <a:noFill/>
          </a:ln>
        </p:spPr>
      </p:pic>
      <p:pic>
        <p:nvPicPr>
          <p:cNvPr id="2100" name="Google Shape;2100;p74"/>
          <p:cNvPicPr preferRelativeResize="0"/>
          <p:nvPr/>
        </p:nvPicPr>
        <p:blipFill rotWithShape="1">
          <a:blip r:embed="rId32">
            <a:alphaModFix/>
          </a:blip>
          <a:srcRect/>
          <a:stretch/>
        </p:blipFill>
        <p:spPr>
          <a:xfrm>
            <a:off x="588118" y="3926850"/>
            <a:ext cx="720000" cy="720000"/>
          </a:xfrm>
          <a:prstGeom prst="rect">
            <a:avLst/>
          </a:prstGeom>
          <a:noFill/>
          <a:ln>
            <a:noFill/>
          </a:ln>
        </p:spPr>
      </p:pic>
      <p:pic>
        <p:nvPicPr>
          <p:cNvPr id="2101" name="Google Shape;2101;p74"/>
          <p:cNvPicPr preferRelativeResize="0"/>
          <p:nvPr/>
        </p:nvPicPr>
        <p:blipFill rotWithShape="1">
          <a:blip r:embed="rId33">
            <a:alphaModFix/>
          </a:blip>
          <a:srcRect/>
          <a:stretch/>
        </p:blipFill>
        <p:spPr>
          <a:xfrm>
            <a:off x="9443278" y="2109203"/>
            <a:ext cx="720000" cy="720000"/>
          </a:xfrm>
          <a:prstGeom prst="rect">
            <a:avLst/>
          </a:prstGeom>
          <a:noFill/>
          <a:ln>
            <a:noFill/>
          </a:ln>
        </p:spPr>
      </p:pic>
      <p:pic>
        <p:nvPicPr>
          <p:cNvPr id="2102" name="Google Shape;2102;p74"/>
          <p:cNvPicPr preferRelativeResize="0"/>
          <p:nvPr/>
        </p:nvPicPr>
        <p:blipFill rotWithShape="1">
          <a:blip r:embed="rId34">
            <a:alphaModFix/>
          </a:blip>
          <a:srcRect/>
          <a:stretch/>
        </p:blipFill>
        <p:spPr>
          <a:xfrm>
            <a:off x="5476426" y="3018026"/>
            <a:ext cx="720000" cy="720000"/>
          </a:xfrm>
          <a:prstGeom prst="rect">
            <a:avLst/>
          </a:prstGeom>
          <a:noFill/>
          <a:ln>
            <a:noFill/>
          </a:ln>
        </p:spPr>
      </p:pic>
      <p:pic>
        <p:nvPicPr>
          <p:cNvPr id="2103" name="Google Shape;2103;p74"/>
          <p:cNvPicPr preferRelativeResize="0"/>
          <p:nvPr/>
        </p:nvPicPr>
        <p:blipFill rotWithShape="1">
          <a:blip r:embed="rId35">
            <a:alphaModFix/>
          </a:blip>
          <a:srcRect/>
          <a:stretch/>
        </p:blipFill>
        <p:spPr>
          <a:xfrm>
            <a:off x="8759338" y="2969120"/>
            <a:ext cx="720000" cy="720000"/>
          </a:xfrm>
          <a:prstGeom prst="rect">
            <a:avLst/>
          </a:prstGeom>
          <a:noFill/>
          <a:ln>
            <a:noFill/>
          </a:ln>
        </p:spPr>
      </p:pic>
      <p:pic>
        <p:nvPicPr>
          <p:cNvPr id="2104" name="Google Shape;2104;p74"/>
          <p:cNvPicPr preferRelativeResize="0"/>
          <p:nvPr/>
        </p:nvPicPr>
        <p:blipFill rotWithShape="1">
          <a:blip r:embed="rId36">
            <a:alphaModFix/>
          </a:blip>
          <a:srcRect/>
          <a:stretch/>
        </p:blipFill>
        <p:spPr>
          <a:xfrm>
            <a:off x="1441180" y="2109203"/>
            <a:ext cx="720000" cy="720000"/>
          </a:xfrm>
          <a:prstGeom prst="rect">
            <a:avLst/>
          </a:prstGeom>
          <a:noFill/>
          <a:ln>
            <a:noFill/>
          </a:ln>
        </p:spPr>
      </p:pic>
      <p:sp>
        <p:nvSpPr>
          <p:cNvPr id="2105" name="Google Shape;2105;p74">
            <a:hlinkClick r:id="rId37"/>
          </p:cNvPr>
          <p:cNvSpPr txBox="1"/>
          <p:nvPr/>
        </p:nvSpPr>
        <p:spPr>
          <a:xfrm>
            <a:off x="239250" y="6017452"/>
            <a:ext cx="458929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Source: https://icon-sets.iconify.design/fluent/</a:t>
            </a:r>
            <a:endParaRPr sz="1400" b="0" i="0" u="none" strike="noStrike" cap="none" dirty="0">
              <a:solidFill>
                <a:srgbClr val="000000"/>
              </a:solidFill>
              <a:latin typeface="Space Grotesk"/>
              <a:ea typeface="Space Grotesk"/>
              <a:cs typeface="Space Grotesk"/>
              <a:sym typeface="Space Grotesk"/>
            </a:endParaRPr>
          </a:p>
        </p:txBody>
      </p:sp>
      <p:pic>
        <p:nvPicPr>
          <p:cNvPr id="2106" name="Google Shape;2106;p74"/>
          <p:cNvPicPr preferRelativeResize="0"/>
          <p:nvPr/>
        </p:nvPicPr>
        <p:blipFill rotWithShape="1">
          <a:blip r:embed="rId38">
            <a:alphaModFix/>
          </a:blip>
          <a:srcRect/>
          <a:stretch/>
        </p:blipFill>
        <p:spPr>
          <a:xfrm>
            <a:off x="6297154" y="3926850"/>
            <a:ext cx="720000" cy="720000"/>
          </a:xfrm>
          <a:prstGeom prst="rect">
            <a:avLst/>
          </a:prstGeom>
          <a:noFill/>
          <a:ln>
            <a:noFill/>
          </a:ln>
        </p:spPr>
      </p:pic>
      <p:pic>
        <p:nvPicPr>
          <p:cNvPr id="2107" name="Google Shape;2107;p74"/>
          <p:cNvPicPr preferRelativeResize="0"/>
          <p:nvPr/>
        </p:nvPicPr>
        <p:blipFill rotWithShape="1">
          <a:blip r:embed="rId39">
            <a:alphaModFix/>
          </a:blip>
          <a:srcRect/>
          <a:stretch/>
        </p:blipFill>
        <p:spPr>
          <a:xfrm>
            <a:off x="7938610" y="3926850"/>
            <a:ext cx="720000" cy="720000"/>
          </a:xfrm>
          <a:prstGeom prst="rect">
            <a:avLst/>
          </a:prstGeom>
          <a:noFill/>
          <a:ln>
            <a:noFill/>
          </a:ln>
        </p:spPr>
      </p:pic>
      <p:pic>
        <p:nvPicPr>
          <p:cNvPr id="2108" name="Google Shape;2108;p74"/>
          <p:cNvPicPr preferRelativeResize="0"/>
          <p:nvPr/>
        </p:nvPicPr>
        <p:blipFill rotWithShape="1">
          <a:blip r:embed="rId40">
            <a:alphaModFix/>
          </a:blip>
          <a:srcRect/>
          <a:stretch/>
        </p:blipFill>
        <p:spPr>
          <a:xfrm>
            <a:off x="7108412" y="3926850"/>
            <a:ext cx="720000" cy="720000"/>
          </a:xfrm>
          <a:prstGeom prst="rect">
            <a:avLst/>
          </a:prstGeom>
          <a:noFill/>
          <a:ln>
            <a:noFill/>
          </a:ln>
        </p:spPr>
      </p:pic>
      <p:pic>
        <p:nvPicPr>
          <p:cNvPr id="2109" name="Google Shape;2109;p74"/>
          <p:cNvPicPr preferRelativeResize="0"/>
          <p:nvPr/>
        </p:nvPicPr>
        <p:blipFill rotWithShape="1">
          <a:blip r:embed="rId41">
            <a:alphaModFix/>
          </a:blip>
          <a:srcRect/>
          <a:stretch/>
        </p:blipFill>
        <p:spPr>
          <a:xfrm>
            <a:off x="8768808" y="3926850"/>
            <a:ext cx="720000" cy="720000"/>
          </a:xfrm>
          <a:prstGeom prst="rect">
            <a:avLst/>
          </a:prstGeom>
          <a:noFill/>
          <a:ln>
            <a:noFill/>
          </a:ln>
        </p:spPr>
      </p:pic>
      <p:pic>
        <p:nvPicPr>
          <p:cNvPr id="2110" name="Google Shape;2110;p74"/>
          <p:cNvPicPr preferRelativeResize="0"/>
          <p:nvPr/>
        </p:nvPicPr>
        <p:blipFill rotWithShape="1">
          <a:blip r:embed="rId42">
            <a:alphaModFix/>
          </a:blip>
          <a:srcRect/>
          <a:stretch/>
        </p:blipFill>
        <p:spPr>
          <a:xfrm>
            <a:off x="9479338" y="3926850"/>
            <a:ext cx="720000" cy="720000"/>
          </a:xfrm>
          <a:prstGeom prst="rect">
            <a:avLst/>
          </a:prstGeom>
          <a:noFill/>
          <a:ln>
            <a:noFill/>
          </a:ln>
        </p:spPr>
      </p:pic>
      <p:pic>
        <p:nvPicPr>
          <p:cNvPr id="2111" name="Google Shape;2111;p74"/>
          <p:cNvPicPr preferRelativeResize="0"/>
          <p:nvPr/>
        </p:nvPicPr>
        <p:blipFill rotWithShape="1">
          <a:blip r:embed="rId43">
            <a:alphaModFix/>
          </a:blip>
          <a:srcRect/>
          <a:stretch/>
        </p:blipFill>
        <p:spPr>
          <a:xfrm>
            <a:off x="5032014" y="2109203"/>
            <a:ext cx="720000" cy="720000"/>
          </a:xfrm>
          <a:prstGeom prst="rect">
            <a:avLst/>
          </a:prstGeom>
          <a:noFill/>
          <a:ln>
            <a:noFill/>
          </a:ln>
        </p:spPr>
      </p:pic>
      <p:pic>
        <p:nvPicPr>
          <p:cNvPr id="2112" name="Google Shape;2112;p74"/>
          <p:cNvPicPr preferRelativeResize="0"/>
          <p:nvPr/>
        </p:nvPicPr>
        <p:blipFill rotWithShape="1">
          <a:blip r:embed="rId44">
            <a:alphaModFix/>
          </a:blip>
          <a:srcRect/>
          <a:stretch/>
        </p:blipFill>
        <p:spPr>
          <a:xfrm>
            <a:off x="11221520" y="3926850"/>
            <a:ext cx="720000" cy="720000"/>
          </a:xfrm>
          <a:prstGeom prst="rect">
            <a:avLst/>
          </a:prstGeom>
          <a:noFill/>
          <a:ln>
            <a:noFill/>
          </a:ln>
        </p:spPr>
      </p:pic>
      <p:pic>
        <p:nvPicPr>
          <p:cNvPr id="2113" name="Google Shape;2113;p74"/>
          <p:cNvPicPr preferRelativeResize="0"/>
          <p:nvPr/>
        </p:nvPicPr>
        <p:blipFill rotWithShape="1">
          <a:blip r:embed="rId45">
            <a:alphaModFix/>
          </a:blip>
          <a:srcRect/>
          <a:stretch/>
        </p:blipFill>
        <p:spPr>
          <a:xfrm>
            <a:off x="5015698" y="5110734"/>
            <a:ext cx="720000" cy="720000"/>
          </a:xfrm>
          <a:prstGeom prst="rect">
            <a:avLst/>
          </a:prstGeom>
          <a:noFill/>
          <a:ln>
            <a:noFill/>
          </a:ln>
        </p:spPr>
      </p:pic>
      <p:pic>
        <p:nvPicPr>
          <p:cNvPr id="2114" name="Google Shape;2114;p74"/>
          <p:cNvPicPr preferRelativeResize="0"/>
          <p:nvPr/>
        </p:nvPicPr>
        <p:blipFill rotWithShape="1">
          <a:blip r:embed="rId46">
            <a:alphaModFix/>
          </a:blip>
          <a:srcRect/>
          <a:stretch/>
        </p:blipFill>
        <p:spPr>
          <a:xfrm>
            <a:off x="5886790" y="5110734"/>
            <a:ext cx="720000" cy="720000"/>
          </a:xfrm>
          <a:prstGeom prst="rect">
            <a:avLst/>
          </a:prstGeom>
          <a:noFill/>
          <a:ln>
            <a:noFill/>
          </a:ln>
        </p:spPr>
      </p:pic>
      <p:pic>
        <p:nvPicPr>
          <p:cNvPr id="3" name="Graphic 2">
            <a:extLst>
              <a:ext uri="{FF2B5EF4-FFF2-40B4-BE49-F238E27FC236}">
                <a16:creationId xmlns:a16="http://schemas.microsoft.com/office/drawing/2014/main" id="{6766BE34-50F8-8EC5-D93E-38206CE1EC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308118" y="4785311"/>
            <a:ext cx="720000" cy="720000"/>
          </a:xfrm>
          <a:prstGeom prst="rect">
            <a:avLst/>
          </a:prstGeom>
        </p:spPr>
      </p:pic>
      <p:pic>
        <p:nvPicPr>
          <p:cNvPr id="5" name="Graphic 4">
            <a:extLst>
              <a:ext uri="{FF2B5EF4-FFF2-40B4-BE49-F238E27FC236}">
                <a16:creationId xmlns:a16="http://schemas.microsoft.com/office/drawing/2014/main" id="{14AD41B8-196C-ACD8-B3C5-289A66EC610B}"/>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52058" y="4797535"/>
            <a:ext cx="720000" cy="720000"/>
          </a:xfrm>
          <a:prstGeom prst="rect">
            <a:avLst/>
          </a:prstGeo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16"/>
          <p:cNvSpPr txBox="1"/>
          <p:nvPr/>
        </p:nvSpPr>
        <p:spPr>
          <a:xfrm>
            <a:off x="197708" y="290384"/>
            <a:ext cx="173156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Hosting</a:t>
            </a:r>
            <a:endParaRPr sz="3200" b="1" i="0" u="none" strike="noStrike" cap="none">
              <a:solidFill>
                <a:schemeClr val="dk1"/>
              </a:solidFill>
              <a:latin typeface="Space Grotesk"/>
              <a:ea typeface="Space Grotesk"/>
              <a:cs typeface="Space Grotesk"/>
              <a:sym typeface="Space Grotesk"/>
            </a:endParaRPr>
          </a:p>
        </p:txBody>
      </p:sp>
      <p:pic>
        <p:nvPicPr>
          <p:cNvPr id="2120" name="Google Shape;2120;p16"/>
          <p:cNvPicPr preferRelativeResize="0"/>
          <p:nvPr/>
        </p:nvPicPr>
        <p:blipFill rotWithShape="1">
          <a:blip r:embed="rId3">
            <a:alphaModFix/>
          </a:blip>
          <a:srcRect/>
          <a:stretch/>
        </p:blipFill>
        <p:spPr>
          <a:xfrm>
            <a:off x="5149952" y="2103027"/>
            <a:ext cx="1228725" cy="733425"/>
          </a:xfrm>
          <a:prstGeom prst="rect">
            <a:avLst/>
          </a:prstGeom>
          <a:noFill/>
          <a:ln>
            <a:noFill/>
          </a:ln>
        </p:spPr>
      </p:pic>
      <p:pic>
        <p:nvPicPr>
          <p:cNvPr id="2121" name="Google Shape;2121;p16"/>
          <p:cNvPicPr preferRelativeResize="0"/>
          <p:nvPr/>
        </p:nvPicPr>
        <p:blipFill rotWithShape="1">
          <a:blip r:embed="rId4">
            <a:alphaModFix/>
          </a:blip>
          <a:srcRect/>
          <a:stretch/>
        </p:blipFill>
        <p:spPr>
          <a:xfrm>
            <a:off x="7651954" y="2139207"/>
            <a:ext cx="3495675" cy="542925"/>
          </a:xfrm>
          <a:prstGeom prst="rect">
            <a:avLst/>
          </a:prstGeom>
          <a:noFill/>
          <a:ln>
            <a:noFill/>
          </a:ln>
        </p:spPr>
      </p:pic>
      <p:pic>
        <p:nvPicPr>
          <p:cNvPr id="2122" name="Google Shape;2122;p16"/>
          <p:cNvPicPr preferRelativeResize="0"/>
          <p:nvPr/>
        </p:nvPicPr>
        <p:blipFill rotWithShape="1">
          <a:blip r:embed="rId5">
            <a:alphaModFix/>
          </a:blip>
          <a:srcRect/>
          <a:stretch/>
        </p:blipFill>
        <p:spPr>
          <a:xfrm>
            <a:off x="2374029" y="3630471"/>
            <a:ext cx="3495675" cy="619125"/>
          </a:xfrm>
          <a:prstGeom prst="rect">
            <a:avLst/>
          </a:prstGeom>
          <a:noFill/>
          <a:ln>
            <a:noFill/>
          </a:ln>
        </p:spPr>
      </p:pic>
      <p:pic>
        <p:nvPicPr>
          <p:cNvPr id="2123" name="Google Shape;2123;p16"/>
          <p:cNvPicPr preferRelativeResize="0"/>
          <p:nvPr/>
        </p:nvPicPr>
        <p:blipFill rotWithShape="1">
          <a:blip r:embed="rId6">
            <a:alphaModFix/>
          </a:blip>
          <a:srcRect/>
          <a:stretch/>
        </p:blipFill>
        <p:spPr>
          <a:xfrm>
            <a:off x="997122" y="1840629"/>
            <a:ext cx="2571750" cy="742950"/>
          </a:xfrm>
          <a:prstGeom prst="rect">
            <a:avLst/>
          </a:prstGeom>
          <a:noFill/>
          <a:ln>
            <a:noFill/>
          </a:ln>
        </p:spPr>
      </p:pic>
      <p:pic>
        <p:nvPicPr>
          <p:cNvPr id="2124" name="Google Shape;2124;p16"/>
          <p:cNvPicPr preferRelativeResize="0"/>
          <p:nvPr/>
        </p:nvPicPr>
        <p:blipFill rotWithShape="1">
          <a:blip r:embed="rId7">
            <a:alphaModFix/>
          </a:blip>
          <a:srcRect/>
          <a:stretch/>
        </p:blipFill>
        <p:spPr>
          <a:xfrm>
            <a:off x="4640364" y="4845509"/>
            <a:ext cx="3962400" cy="895350"/>
          </a:xfrm>
          <a:prstGeom prst="rect">
            <a:avLst/>
          </a:prstGeom>
          <a:noFill/>
          <a:ln>
            <a:noFill/>
          </a:ln>
        </p:spPr>
      </p:pic>
      <p:pic>
        <p:nvPicPr>
          <p:cNvPr id="2125" name="Google Shape;2125;p16"/>
          <p:cNvPicPr preferRelativeResize="0"/>
          <p:nvPr/>
        </p:nvPicPr>
        <p:blipFill rotWithShape="1">
          <a:blip r:embed="rId8">
            <a:alphaModFix/>
          </a:blip>
          <a:srcRect/>
          <a:stretch/>
        </p:blipFill>
        <p:spPr>
          <a:xfrm>
            <a:off x="6864452" y="3725720"/>
            <a:ext cx="3476625" cy="428625"/>
          </a:xfrm>
          <a:prstGeom prst="rect">
            <a:avLst/>
          </a:prstGeom>
          <a:noFill/>
          <a:ln>
            <a:noFill/>
          </a:ln>
        </p:spPr>
      </p:pic>
      <p:pic>
        <p:nvPicPr>
          <p:cNvPr id="2" name="Picture 1" descr="A black background with a black square&#10;&#10;Description automatically generated with medium confidence">
            <a:extLst>
              <a:ext uri="{FF2B5EF4-FFF2-40B4-BE49-F238E27FC236}">
                <a16:creationId xmlns:a16="http://schemas.microsoft.com/office/drawing/2014/main" id="{51E1EA3A-595D-B8CB-409E-222C537719C6}"/>
              </a:ext>
            </a:extLst>
          </p:cNvPr>
          <p:cNvPicPr>
            <a:picLocks noChangeAspect="1"/>
          </p:cNvPicPr>
          <p:nvPr/>
        </p:nvPicPr>
        <p:blipFill>
          <a:blip r:embed="rId9"/>
          <a:stretch>
            <a:fillRect/>
          </a:stretch>
        </p:blipFill>
        <p:spPr>
          <a:xfrm>
            <a:off x="6871447" y="855760"/>
            <a:ext cx="2266431" cy="445369"/>
          </a:xfrm>
          <a:prstGeom prst="rect">
            <a:avLst/>
          </a:prstGeom>
        </p:spPr>
      </p:pic>
      <p:grpSp>
        <p:nvGrpSpPr>
          <p:cNvPr id="3" name="Group 2">
            <a:extLst>
              <a:ext uri="{FF2B5EF4-FFF2-40B4-BE49-F238E27FC236}">
                <a16:creationId xmlns:a16="http://schemas.microsoft.com/office/drawing/2014/main" id="{5278EFB9-31B0-47CB-4E73-C83E30EE9CF7}"/>
              </a:ext>
            </a:extLst>
          </p:cNvPr>
          <p:cNvGrpSpPr/>
          <p:nvPr/>
        </p:nvGrpSpPr>
        <p:grpSpPr>
          <a:xfrm>
            <a:off x="2769045" y="777605"/>
            <a:ext cx="3470055" cy="523524"/>
            <a:chOff x="2888417" y="1332394"/>
            <a:chExt cx="3470055" cy="523524"/>
          </a:xfrm>
        </p:grpSpPr>
        <p:sp>
          <p:nvSpPr>
            <p:cNvPr id="4" name="TextBox 3">
              <a:extLst>
                <a:ext uri="{FF2B5EF4-FFF2-40B4-BE49-F238E27FC236}">
                  <a16:creationId xmlns:a16="http://schemas.microsoft.com/office/drawing/2014/main" id="{3447DD22-A95D-A153-EC73-565269271CC3}"/>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5" name="Picture 2">
              <a:extLst>
                <a:ext uri="{FF2B5EF4-FFF2-40B4-BE49-F238E27FC236}">
                  <a16:creationId xmlns:a16="http://schemas.microsoft.com/office/drawing/2014/main" id="{8E7766DB-DDCF-1F77-7AEE-3E2EB5CB29C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Shape 2129"/>
        <p:cNvGrpSpPr/>
        <p:nvPr/>
      </p:nvGrpSpPr>
      <p:grpSpPr>
        <a:xfrm>
          <a:off x="0" y="0"/>
          <a:ext cx="0" cy="0"/>
          <a:chOff x="0" y="0"/>
          <a:chExt cx="0" cy="0"/>
        </a:xfrm>
      </p:grpSpPr>
      <p:pic>
        <p:nvPicPr>
          <p:cNvPr id="2130" name="Google Shape;2130;p17"/>
          <p:cNvPicPr preferRelativeResize="0">
            <a:picLocks noChangeAspect="1"/>
          </p:cNvPicPr>
          <p:nvPr/>
        </p:nvPicPr>
        <p:blipFill rotWithShape="1">
          <a:blip r:embed="rId3">
            <a:alphaModFix/>
          </a:blip>
          <a:srcRect/>
          <a:stretch/>
        </p:blipFill>
        <p:spPr>
          <a:xfrm>
            <a:off x="1152510" y="1882367"/>
            <a:ext cx="720000" cy="720000"/>
          </a:xfrm>
          <a:prstGeom prst="rect">
            <a:avLst/>
          </a:prstGeom>
          <a:noFill/>
          <a:ln>
            <a:noFill/>
          </a:ln>
        </p:spPr>
      </p:pic>
      <p:pic>
        <p:nvPicPr>
          <p:cNvPr id="2131" name="Google Shape;2131;p17"/>
          <p:cNvPicPr preferRelativeResize="0">
            <a:picLocks noChangeAspect="1"/>
          </p:cNvPicPr>
          <p:nvPr/>
        </p:nvPicPr>
        <p:blipFill rotWithShape="1">
          <a:blip r:embed="rId4">
            <a:alphaModFix/>
          </a:blip>
          <a:srcRect/>
          <a:stretch/>
        </p:blipFill>
        <p:spPr>
          <a:xfrm>
            <a:off x="3107091" y="1907622"/>
            <a:ext cx="720000" cy="720000"/>
          </a:xfrm>
          <a:prstGeom prst="rect">
            <a:avLst/>
          </a:prstGeom>
          <a:noFill/>
          <a:ln>
            <a:noFill/>
          </a:ln>
        </p:spPr>
      </p:pic>
      <p:pic>
        <p:nvPicPr>
          <p:cNvPr id="2132" name="Google Shape;2132;p17"/>
          <p:cNvPicPr preferRelativeResize="0">
            <a:picLocks noChangeAspect="1"/>
          </p:cNvPicPr>
          <p:nvPr/>
        </p:nvPicPr>
        <p:blipFill rotWithShape="1">
          <a:blip r:embed="rId5">
            <a:alphaModFix/>
          </a:blip>
          <a:srcRect/>
          <a:stretch/>
        </p:blipFill>
        <p:spPr>
          <a:xfrm>
            <a:off x="2984975" y="4307724"/>
            <a:ext cx="720000" cy="705600"/>
          </a:xfrm>
          <a:prstGeom prst="rect">
            <a:avLst/>
          </a:prstGeom>
          <a:noFill/>
          <a:ln>
            <a:noFill/>
          </a:ln>
        </p:spPr>
      </p:pic>
      <p:pic>
        <p:nvPicPr>
          <p:cNvPr id="2133" name="Google Shape;2133;p17"/>
          <p:cNvPicPr preferRelativeResize="0">
            <a:picLocks noChangeAspect="1"/>
          </p:cNvPicPr>
          <p:nvPr/>
        </p:nvPicPr>
        <p:blipFill rotWithShape="1">
          <a:blip r:embed="rId6">
            <a:alphaModFix/>
          </a:blip>
          <a:srcRect/>
          <a:stretch/>
        </p:blipFill>
        <p:spPr>
          <a:xfrm>
            <a:off x="9179553" y="3390644"/>
            <a:ext cx="720000" cy="712871"/>
          </a:xfrm>
          <a:prstGeom prst="rect">
            <a:avLst/>
          </a:prstGeom>
          <a:noFill/>
          <a:ln>
            <a:noFill/>
          </a:ln>
        </p:spPr>
      </p:pic>
      <p:pic>
        <p:nvPicPr>
          <p:cNvPr id="2134" name="Google Shape;2134;p17"/>
          <p:cNvPicPr preferRelativeResize="0">
            <a:picLocks noChangeAspect="1"/>
          </p:cNvPicPr>
          <p:nvPr/>
        </p:nvPicPr>
        <p:blipFill rotWithShape="1">
          <a:blip r:embed="rId7">
            <a:alphaModFix/>
          </a:blip>
          <a:srcRect/>
          <a:stretch/>
        </p:blipFill>
        <p:spPr>
          <a:xfrm>
            <a:off x="1342691" y="3270456"/>
            <a:ext cx="445698" cy="720000"/>
          </a:xfrm>
          <a:prstGeom prst="rect">
            <a:avLst/>
          </a:prstGeom>
          <a:noFill/>
          <a:ln>
            <a:noFill/>
          </a:ln>
        </p:spPr>
      </p:pic>
      <p:pic>
        <p:nvPicPr>
          <p:cNvPr id="2135" name="Google Shape;2135;p17"/>
          <p:cNvPicPr preferRelativeResize="0">
            <a:picLocks noChangeAspect="1"/>
          </p:cNvPicPr>
          <p:nvPr/>
        </p:nvPicPr>
        <p:blipFill rotWithShape="1">
          <a:blip r:embed="rId8">
            <a:alphaModFix/>
          </a:blip>
          <a:srcRect/>
          <a:stretch/>
        </p:blipFill>
        <p:spPr>
          <a:xfrm>
            <a:off x="3014834" y="3291755"/>
            <a:ext cx="720000" cy="694737"/>
          </a:xfrm>
          <a:prstGeom prst="rect">
            <a:avLst/>
          </a:prstGeom>
          <a:noFill/>
          <a:ln>
            <a:noFill/>
          </a:ln>
        </p:spPr>
      </p:pic>
      <p:pic>
        <p:nvPicPr>
          <p:cNvPr id="2136" name="Google Shape;2136;p17"/>
          <p:cNvPicPr preferRelativeResize="0">
            <a:picLocks noChangeAspect="1"/>
          </p:cNvPicPr>
          <p:nvPr/>
        </p:nvPicPr>
        <p:blipFill rotWithShape="1">
          <a:blip r:embed="rId9">
            <a:alphaModFix/>
          </a:blip>
          <a:srcRect/>
          <a:stretch/>
        </p:blipFill>
        <p:spPr>
          <a:xfrm>
            <a:off x="1322704" y="4293324"/>
            <a:ext cx="327921" cy="720000"/>
          </a:xfrm>
          <a:prstGeom prst="rect">
            <a:avLst/>
          </a:prstGeom>
          <a:noFill/>
          <a:ln>
            <a:noFill/>
          </a:ln>
        </p:spPr>
      </p:pic>
      <p:pic>
        <p:nvPicPr>
          <p:cNvPr id="2137" name="Google Shape;2137;p17"/>
          <p:cNvPicPr preferRelativeResize="0">
            <a:picLocks noChangeAspect="1"/>
          </p:cNvPicPr>
          <p:nvPr/>
        </p:nvPicPr>
        <p:blipFill rotWithShape="1">
          <a:blip r:embed="rId10">
            <a:alphaModFix/>
          </a:blip>
          <a:srcRect/>
          <a:stretch/>
        </p:blipFill>
        <p:spPr>
          <a:xfrm>
            <a:off x="286008" y="5179424"/>
            <a:ext cx="694737" cy="720000"/>
          </a:xfrm>
          <a:prstGeom prst="rect">
            <a:avLst/>
          </a:prstGeom>
          <a:noFill/>
          <a:ln>
            <a:noFill/>
          </a:ln>
        </p:spPr>
      </p:pic>
      <p:pic>
        <p:nvPicPr>
          <p:cNvPr id="2138" name="Google Shape;2138;p17"/>
          <p:cNvPicPr preferRelativeResize="0">
            <a:picLocks noChangeAspect="1"/>
          </p:cNvPicPr>
          <p:nvPr/>
        </p:nvPicPr>
        <p:blipFill rotWithShape="1">
          <a:blip r:embed="rId11">
            <a:alphaModFix/>
          </a:blip>
          <a:srcRect/>
          <a:stretch/>
        </p:blipFill>
        <p:spPr>
          <a:xfrm>
            <a:off x="2065423" y="3319547"/>
            <a:ext cx="676923" cy="720000"/>
          </a:xfrm>
          <a:prstGeom prst="rect">
            <a:avLst/>
          </a:prstGeom>
          <a:noFill/>
          <a:ln>
            <a:noFill/>
          </a:ln>
        </p:spPr>
      </p:pic>
      <p:pic>
        <p:nvPicPr>
          <p:cNvPr id="2139" name="Google Shape;2139;p17"/>
          <p:cNvPicPr preferRelativeResize="0">
            <a:picLocks noChangeAspect="1"/>
          </p:cNvPicPr>
          <p:nvPr/>
        </p:nvPicPr>
        <p:blipFill rotWithShape="1">
          <a:blip r:embed="rId12">
            <a:alphaModFix/>
          </a:blip>
          <a:srcRect/>
          <a:stretch/>
        </p:blipFill>
        <p:spPr>
          <a:xfrm>
            <a:off x="286008" y="3319547"/>
            <a:ext cx="720000" cy="621818"/>
          </a:xfrm>
          <a:prstGeom prst="rect">
            <a:avLst/>
          </a:prstGeom>
          <a:noFill/>
          <a:ln>
            <a:noFill/>
          </a:ln>
        </p:spPr>
      </p:pic>
      <p:pic>
        <p:nvPicPr>
          <p:cNvPr id="2140" name="Google Shape;2140;p17"/>
          <p:cNvPicPr preferRelativeResize="0">
            <a:picLocks noChangeAspect="1"/>
          </p:cNvPicPr>
          <p:nvPr/>
        </p:nvPicPr>
        <p:blipFill rotWithShape="1">
          <a:blip r:embed="rId13">
            <a:alphaModFix/>
          </a:blip>
          <a:srcRect/>
          <a:stretch/>
        </p:blipFill>
        <p:spPr>
          <a:xfrm>
            <a:off x="2027282" y="4229851"/>
            <a:ext cx="720000" cy="720000"/>
          </a:xfrm>
          <a:prstGeom prst="rect">
            <a:avLst/>
          </a:prstGeom>
          <a:noFill/>
          <a:ln>
            <a:noFill/>
          </a:ln>
        </p:spPr>
      </p:pic>
      <p:pic>
        <p:nvPicPr>
          <p:cNvPr id="2141" name="Google Shape;2141;p17"/>
          <p:cNvPicPr preferRelativeResize="0">
            <a:picLocks noChangeAspect="1"/>
          </p:cNvPicPr>
          <p:nvPr/>
        </p:nvPicPr>
        <p:blipFill rotWithShape="1">
          <a:blip r:embed="rId14">
            <a:alphaModFix/>
          </a:blip>
          <a:srcRect/>
          <a:stretch/>
        </p:blipFill>
        <p:spPr>
          <a:xfrm>
            <a:off x="2189166" y="315379"/>
            <a:ext cx="720000" cy="720000"/>
          </a:xfrm>
          <a:prstGeom prst="rect">
            <a:avLst/>
          </a:prstGeom>
          <a:noFill/>
          <a:ln>
            <a:noFill/>
          </a:ln>
        </p:spPr>
      </p:pic>
      <p:pic>
        <p:nvPicPr>
          <p:cNvPr id="2142" name="Google Shape;2142;p17"/>
          <p:cNvPicPr preferRelativeResize="0">
            <a:picLocks noChangeAspect="1"/>
          </p:cNvPicPr>
          <p:nvPr/>
        </p:nvPicPr>
        <p:blipFill rotWithShape="1">
          <a:blip r:embed="rId15">
            <a:alphaModFix/>
          </a:blip>
          <a:srcRect/>
          <a:stretch/>
        </p:blipFill>
        <p:spPr>
          <a:xfrm>
            <a:off x="3140745" y="315379"/>
            <a:ext cx="720000" cy="720000"/>
          </a:xfrm>
          <a:prstGeom prst="rect">
            <a:avLst/>
          </a:prstGeom>
          <a:noFill/>
          <a:ln>
            <a:noFill/>
          </a:ln>
        </p:spPr>
      </p:pic>
      <p:pic>
        <p:nvPicPr>
          <p:cNvPr id="2143" name="Google Shape;2143;p17"/>
          <p:cNvPicPr preferRelativeResize="0">
            <a:picLocks noChangeAspect="1"/>
          </p:cNvPicPr>
          <p:nvPr/>
        </p:nvPicPr>
        <p:blipFill rotWithShape="1">
          <a:blip r:embed="rId16">
            <a:alphaModFix/>
          </a:blip>
          <a:srcRect/>
          <a:stretch/>
        </p:blipFill>
        <p:spPr>
          <a:xfrm>
            <a:off x="1237587" y="277639"/>
            <a:ext cx="720000" cy="720000"/>
          </a:xfrm>
          <a:prstGeom prst="rect">
            <a:avLst/>
          </a:prstGeom>
          <a:noFill/>
          <a:ln>
            <a:noFill/>
          </a:ln>
        </p:spPr>
      </p:pic>
      <p:pic>
        <p:nvPicPr>
          <p:cNvPr id="2144" name="Google Shape;2144;p17"/>
          <p:cNvPicPr preferRelativeResize="0">
            <a:picLocks noChangeAspect="1"/>
          </p:cNvPicPr>
          <p:nvPr/>
        </p:nvPicPr>
        <p:blipFill rotWithShape="1">
          <a:blip r:embed="rId17">
            <a:alphaModFix/>
          </a:blip>
          <a:srcRect/>
          <a:stretch/>
        </p:blipFill>
        <p:spPr>
          <a:xfrm>
            <a:off x="4060339" y="1172103"/>
            <a:ext cx="720000" cy="720000"/>
          </a:xfrm>
          <a:prstGeom prst="rect">
            <a:avLst/>
          </a:prstGeom>
          <a:noFill/>
          <a:ln>
            <a:noFill/>
          </a:ln>
        </p:spPr>
      </p:pic>
      <p:pic>
        <p:nvPicPr>
          <p:cNvPr id="2145" name="Google Shape;2145;p17"/>
          <p:cNvPicPr preferRelativeResize="0">
            <a:picLocks noChangeAspect="1"/>
          </p:cNvPicPr>
          <p:nvPr/>
        </p:nvPicPr>
        <p:blipFill rotWithShape="1">
          <a:blip r:embed="rId18">
            <a:alphaModFix/>
          </a:blip>
          <a:srcRect/>
          <a:stretch/>
        </p:blipFill>
        <p:spPr>
          <a:xfrm>
            <a:off x="3148463" y="1145921"/>
            <a:ext cx="720000" cy="720000"/>
          </a:xfrm>
          <a:prstGeom prst="rect">
            <a:avLst/>
          </a:prstGeom>
          <a:noFill/>
          <a:ln>
            <a:noFill/>
          </a:ln>
        </p:spPr>
      </p:pic>
      <p:pic>
        <p:nvPicPr>
          <p:cNvPr id="2146" name="Google Shape;2146;p17"/>
          <p:cNvPicPr preferRelativeResize="0">
            <a:picLocks noChangeAspect="1"/>
          </p:cNvPicPr>
          <p:nvPr/>
        </p:nvPicPr>
        <p:blipFill rotWithShape="1">
          <a:blip r:embed="rId19">
            <a:alphaModFix/>
          </a:blip>
          <a:srcRect/>
          <a:stretch/>
        </p:blipFill>
        <p:spPr>
          <a:xfrm>
            <a:off x="1205540" y="1114722"/>
            <a:ext cx="720000" cy="720000"/>
          </a:xfrm>
          <a:prstGeom prst="rect">
            <a:avLst/>
          </a:prstGeom>
          <a:noFill/>
          <a:ln>
            <a:noFill/>
          </a:ln>
        </p:spPr>
      </p:pic>
      <p:pic>
        <p:nvPicPr>
          <p:cNvPr id="2147" name="Google Shape;2147;p17"/>
          <p:cNvPicPr preferRelativeResize="0">
            <a:picLocks noChangeAspect="1"/>
          </p:cNvPicPr>
          <p:nvPr/>
        </p:nvPicPr>
        <p:blipFill rotWithShape="1">
          <a:blip r:embed="rId20">
            <a:alphaModFix/>
          </a:blip>
          <a:srcRect/>
          <a:stretch/>
        </p:blipFill>
        <p:spPr>
          <a:xfrm>
            <a:off x="2132513" y="1133564"/>
            <a:ext cx="720103" cy="720000"/>
          </a:xfrm>
          <a:prstGeom prst="rect">
            <a:avLst/>
          </a:prstGeom>
          <a:noFill/>
          <a:ln>
            <a:noFill/>
          </a:ln>
        </p:spPr>
      </p:pic>
      <p:pic>
        <p:nvPicPr>
          <p:cNvPr id="2148" name="Google Shape;2148;p17"/>
          <p:cNvPicPr preferRelativeResize="0">
            <a:picLocks noChangeAspect="1"/>
          </p:cNvPicPr>
          <p:nvPr/>
        </p:nvPicPr>
        <p:blipFill rotWithShape="1">
          <a:blip r:embed="rId21">
            <a:alphaModFix/>
          </a:blip>
          <a:srcRect/>
          <a:stretch/>
        </p:blipFill>
        <p:spPr>
          <a:xfrm>
            <a:off x="226047" y="4383667"/>
            <a:ext cx="720000" cy="353455"/>
          </a:xfrm>
          <a:prstGeom prst="rect">
            <a:avLst/>
          </a:prstGeom>
          <a:noFill/>
          <a:ln>
            <a:noFill/>
          </a:ln>
        </p:spPr>
      </p:pic>
      <p:pic>
        <p:nvPicPr>
          <p:cNvPr id="2149" name="Google Shape;2149;p17"/>
          <p:cNvPicPr preferRelativeResize="0">
            <a:picLocks noChangeAspect="1"/>
          </p:cNvPicPr>
          <p:nvPr/>
        </p:nvPicPr>
        <p:blipFill rotWithShape="1">
          <a:blip r:embed="rId22">
            <a:alphaModFix/>
          </a:blip>
          <a:srcRect/>
          <a:stretch/>
        </p:blipFill>
        <p:spPr>
          <a:xfrm>
            <a:off x="2067033" y="1882367"/>
            <a:ext cx="720000" cy="720000"/>
          </a:xfrm>
          <a:prstGeom prst="rect">
            <a:avLst/>
          </a:prstGeom>
          <a:noFill/>
          <a:ln>
            <a:noFill/>
          </a:ln>
        </p:spPr>
      </p:pic>
      <p:pic>
        <p:nvPicPr>
          <p:cNvPr id="2150" name="Google Shape;2150;p17"/>
          <p:cNvPicPr preferRelativeResize="0">
            <a:picLocks noChangeAspect="1"/>
          </p:cNvPicPr>
          <p:nvPr/>
        </p:nvPicPr>
        <p:blipFill rotWithShape="1">
          <a:blip r:embed="rId23">
            <a:alphaModFix/>
          </a:blip>
          <a:srcRect/>
          <a:stretch/>
        </p:blipFill>
        <p:spPr>
          <a:xfrm>
            <a:off x="332587" y="1172103"/>
            <a:ext cx="720000" cy="667636"/>
          </a:xfrm>
          <a:prstGeom prst="rect">
            <a:avLst/>
          </a:prstGeom>
          <a:noFill/>
          <a:ln>
            <a:noFill/>
          </a:ln>
        </p:spPr>
      </p:pic>
      <p:pic>
        <p:nvPicPr>
          <p:cNvPr id="2151" name="Google Shape;2151;p17"/>
          <p:cNvPicPr preferRelativeResize="0"/>
          <p:nvPr/>
        </p:nvPicPr>
        <p:blipFill rotWithShape="1">
          <a:blip r:embed="rId24">
            <a:alphaModFix/>
          </a:blip>
          <a:srcRect/>
          <a:stretch/>
        </p:blipFill>
        <p:spPr>
          <a:xfrm>
            <a:off x="286008" y="277639"/>
            <a:ext cx="720000" cy="720000"/>
          </a:xfrm>
          <a:prstGeom prst="rect">
            <a:avLst/>
          </a:prstGeom>
          <a:noFill/>
          <a:ln>
            <a:noFill/>
          </a:ln>
        </p:spPr>
      </p:pic>
      <p:pic>
        <p:nvPicPr>
          <p:cNvPr id="2152" name="Google Shape;2152;p17"/>
          <p:cNvPicPr preferRelativeResize="0">
            <a:picLocks noChangeAspect="1"/>
          </p:cNvPicPr>
          <p:nvPr/>
        </p:nvPicPr>
        <p:blipFill rotWithShape="1">
          <a:blip r:embed="rId25">
            <a:alphaModFix/>
          </a:blip>
          <a:srcRect/>
          <a:stretch/>
        </p:blipFill>
        <p:spPr>
          <a:xfrm>
            <a:off x="339073" y="1907622"/>
            <a:ext cx="713514" cy="720000"/>
          </a:xfrm>
          <a:prstGeom prst="rect">
            <a:avLst/>
          </a:prstGeom>
          <a:noFill/>
          <a:ln>
            <a:noFill/>
          </a:ln>
        </p:spPr>
      </p:pic>
      <p:pic>
        <p:nvPicPr>
          <p:cNvPr id="2153" name="Google Shape;2153;p17"/>
          <p:cNvPicPr preferRelativeResize="0">
            <a:picLocks noChangeAspect="1"/>
          </p:cNvPicPr>
          <p:nvPr/>
        </p:nvPicPr>
        <p:blipFill rotWithShape="1">
          <a:blip r:embed="rId26">
            <a:alphaModFix/>
          </a:blip>
          <a:srcRect/>
          <a:stretch/>
        </p:blipFill>
        <p:spPr>
          <a:xfrm>
            <a:off x="9172352" y="4656889"/>
            <a:ext cx="720000" cy="712871"/>
          </a:xfrm>
          <a:prstGeom prst="rect">
            <a:avLst/>
          </a:prstGeom>
          <a:noFill/>
          <a:ln>
            <a:noFill/>
          </a:ln>
        </p:spPr>
      </p:pic>
      <p:pic>
        <p:nvPicPr>
          <p:cNvPr id="2154" name="Google Shape;2154;p17"/>
          <p:cNvPicPr preferRelativeResize="0">
            <a:picLocks noChangeAspect="1"/>
          </p:cNvPicPr>
          <p:nvPr/>
        </p:nvPicPr>
        <p:blipFill rotWithShape="1">
          <a:blip r:embed="rId27">
            <a:alphaModFix/>
          </a:blip>
          <a:srcRect/>
          <a:stretch/>
        </p:blipFill>
        <p:spPr>
          <a:xfrm>
            <a:off x="10993284" y="423522"/>
            <a:ext cx="720000" cy="691200"/>
          </a:xfrm>
          <a:prstGeom prst="rect">
            <a:avLst/>
          </a:prstGeom>
          <a:noFill/>
          <a:ln>
            <a:noFill/>
          </a:ln>
        </p:spPr>
      </p:pic>
      <p:pic>
        <p:nvPicPr>
          <p:cNvPr id="2155" name="Google Shape;2155;p17"/>
          <p:cNvPicPr preferRelativeResize="0">
            <a:picLocks noChangeAspect="1"/>
          </p:cNvPicPr>
          <p:nvPr/>
        </p:nvPicPr>
        <p:blipFill rotWithShape="1">
          <a:blip r:embed="rId28">
            <a:alphaModFix/>
          </a:blip>
          <a:srcRect/>
          <a:stretch/>
        </p:blipFill>
        <p:spPr>
          <a:xfrm>
            <a:off x="10881272" y="5946839"/>
            <a:ext cx="1080000" cy="531940"/>
          </a:xfrm>
          <a:prstGeom prst="rect">
            <a:avLst/>
          </a:prstGeom>
          <a:noFill/>
          <a:ln>
            <a:noFill/>
          </a:ln>
        </p:spPr>
      </p:pic>
      <p:pic>
        <p:nvPicPr>
          <p:cNvPr id="2156" name="Google Shape;2156;p17"/>
          <p:cNvPicPr preferRelativeResize="0">
            <a:picLocks noChangeAspect="1"/>
          </p:cNvPicPr>
          <p:nvPr/>
        </p:nvPicPr>
        <p:blipFill rotWithShape="1">
          <a:blip r:embed="rId29">
            <a:alphaModFix/>
          </a:blip>
          <a:srcRect/>
          <a:stretch/>
        </p:blipFill>
        <p:spPr>
          <a:xfrm>
            <a:off x="7578427" y="3522047"/>
            <a:ext cx="720000" cy="720000"/>
          </a:xfrm>
          <a:prstGeom prst="rect">
            <a:avLst/>
          </a:prstGeom>
          <a:noFill/>
          <a:ln>
            <a:noFill/>
          </a:ln>
        </p:spPr>
      </p:pic>
      <p:pic>
        <p:nvPicPr>
          <p:cNvPr id="2157" name="Google Shape;2157;p17"/>
          <p:cNvPicPr preferRelativeResize="0">
            <a:picLocks noChangeAspect="1"/>
          </p:cNvPicPr>
          <p:nvPr/>
        </p:nvPicPr>
        <p:blipFill rotWithShape="1">
          <a:blip r:embed="rId30">
            <a:alphaModFix/>
          </a:blip>
          <a:srcRect/>
          <a:stretch/>
        </p:blipFill>
        <p:spPr>
          <a:xfrm>
            <a:off x="7575983" y="4467225"/>
            <a:ext cx="720000" cy="666000"/>
          </a:xfrm>
          <a:prstGeom prst="rect">
            <a:avLst/>
          </a:prstGeom>
          <a:noFill/>
          <a:ln>
            <a:noFill/>
          </a:ln>
        </p:spPr>
      </p:pic>
      <p:pic>
        <p:nvPicPr>
          <p:cNvPr id="2158" name="Google Shape;2158;p17"/>
          <p:cNvPicPr preferRelativeResize="0">
            <a:picLocks noChangeAspect="1"/>
          </p:cNvPicPr>
          <p:nvPr/>
        </p:nvPicPr>
        <p:blipFill rotWithShape="1">
          <a:blip r:embed="rId31">
            <a:alphaModFix/>
          </a:blip>
          <a:srcRect/>
          <a:stretch/>
        </p:blipFill>
        <p:spPr>
          <a:xfrm>
            <a:off x="7554843" y="1634868"/>
            <a:ext cx="633600" cy="720000"/>
          </a:xfrm>
          <a:prstGeom prst="rect">
            <a:avLst/>
          </a:prstGeom>
          <a:noFill/>
          <a:ln>
            <a:noFill/>
          </a:ln>
        </p:spPr>
      </p:pic>
      <p:pic>
        <p:nvPicPr>
          <p:cNvPr id="2159" name="Google Shape;2159;p17"/>
          <p:cNvPicPr preferRelativeResize="0">
            <a:picLocks noChangeAspect="1"/>
          </p:cNvPicPr>
          <p:nvPr/>
        </p:nvPicPr>
        <p:blipFill rotWithShape="1">
          <a:blip r:embed="rId32">
            <a:alphaModFix/>
          </a:blip>
          <a:srcRect/>
          <a:stretch/>
        </p:blipFill>
        <p:spPr>
          <a:xfrm>
            <a:off x="7505334" y="5396216"/>
            <a:ext cx="720000" cy="366667"/>
          </a:xfrm>
          <a:prstGeom prst="rect">
            <a:avLst/>
          </a:prstGeom>
          <a:noFill/>
          <a:ln>
            <a:noFill/>
          </a:ln>
        </p:spPr>
      </p:pic>
      <p:pic>
        <p:nvPicPr>
          <p:cNvPr id="2160" name="Google Shape;2160;p17"/>
          <p:cNvPicPr preferRelativeResize="0">
            <a:picLocks noChangeAspect="1"/>
          </p:cNvPicPr>
          <p:nvPr/>
        </p:nvPicPr>
        <p:blipFill rotWithShape="1">
          <a:blip r:embed="rId33">
            <a:alphaModFix/>
          </a:blip>
          <a:srcRect/>
          <a:stretch/>
        </p:blipFill>
        <p:spPr>
          <a:xfrm>
            <a:off x="7575983" y="6025874"/>
            <a:ext cx="720000" cy="709091"/>
          </a:xfrm>
          <a:prstGeom prst="rect">
            <a:avLst/>
          </a:prstGeom>
          <a:noFill/>
          <a:ln>
            <a:noFill/>
          </a:ln>
        </p:spPr>
      </p:pic>
      <p:pic>
        <p:nvPicPr>
          <p:cNvPr id="2161" name="Google Shape;2161;p17"/>
          <p:cNvPicPr preferRelativeResize="0">
            <a:picLocks noChangeAspect="1"/>
          </p:cNvPicPr>
          <p:nvPr/>
        </p:nvPicPr>
        <p:blipFill rotWithShape="1">
          <a:blip r:embed="rId34">
            <a:alphaModFix/>
          </a:blip>
          <a:srcRect/>
          <a:stretch/>
        </p:blipFill>
        <p:spPr>
          <a:xfrm>
            <a:off x="7579002" y="2630952"/>
            <a:ext cx="680548" cy="720000"/>
          </a:xfrm>
          <a:prstGeom prst="rect">
            <a:avLst/>
          </a:prstGeom>
          <a:noFill/>
          <a:ln>
            <a:noFill/>
          </a:ln>
        </p:spPr>
      </p:pic>
      <p:pic>
        <p:nvPicPr>
          <p:cNvPr id="2162" name="Google Shape;2162;p17"/>
          <p:cNvPicPr preferRelativeResize="0">
            <a:picLocks noChangeAspect="1"/>
          </p:cNvPicPr>
          <p:nvPr/>
        </p:nvPicPr>
        <p:blipFill rotWithShape="1">
          <a:blip r:embed="rId35">
            <a:alphaModFix/>
          </a:blip>
          <a:srcRect/>
          <a:stretch/>
        </p:blipFill>
        <p:spPr>
          <a:xfrm>
            <a:off x="7484613" y="630310"/>
            <a:ext cx="720000" cy="720000"/>
          </a:xfrm>
          <a:prstGeom prst="rect">
            <a:avLst/>
          </a:prstGeom>
          <a:noFill/>
          <a:ln>
            <a:noFill/>
          </a:ln>
        </p:spPr>
      </p:pic>
      <p:pic>
        <p:nvPicPr>
          <p:cNvPr id="2163" name="Google Shape;2163;p17"/>
          <p:cNvPicPr preferRelativeResize="0">
            <a:picLocks noChangeAspect="1"/>
          </p:cNvPicPr>
          <p:nvPr/>
        </p:nvPicPr>
        <p:blipFill rotWithShape="1">
          <a:blip r:embed="rId36">
            <a:alphaModFix/>
          </a:blip>
          <a:srcRect/>
          <a:stretch/>
        </p:blipFill>
        <p:spPr>
          <a:xfrm>
            <a:off x="9030319" y="6073811"/>
            <a:ext cx="1080000" cy="404968"/>
          </a:xfrm>
          <a:prstGeom prst="rect">
            <a:avLst/>
          </a:prstGeom>
          <a:noFill/>
          <a:ln>
            <a:noFill/>
          </a:ln>
        </p:spPr>
      </p:pic>
      <p:pic>
        <p:nvPicPr>
          <p:cNvPr id="7" name="Graphic 6">
            <a:extLst>
              <a:ext uri="{FF2B5EF4-FFF2-40B4-BE49-F238E27FC236}">
                <a16:creationId xmlns:a16="http://schemas.microsoft.com/office/drawing/2014/main" id="{1D491FCC-C622-080E-BBF3-D7C796DF3C0F}"/>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5056327" y="4589850"/>
            <a:ext cx="1080000" cy="652928"/>
          </a:xfrm>
          <a:prstGeom prst="rect">
            <a:avLst/>
          </a:prstGeom>
        </p:spPr>
      </p:pic>
      <p:pic>
        <p:nvPicPr>
          <p:cNvPr id="9" name="Graphic 8">
            <a:extLst>
              <a:ext uri="{FF2B5EF4-FFF2-40B4-BE49-F238E27FC236}">
                <a16:creationId xmlns:a16="http://schemas.microsoft.com/office/drawing/2014/main" id="{128DE097-0B7A-E427-EC39-67A4FCB26F5C}"/>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10986460" y="1450188"/>
            <a:ext cx="720000" cy="769068"/>
          </a:xfrm>
          <a:prstGeom prst="rect">
            <a:avLst/>
          </a:prstGeom>
        </p:spPr>
      </p:pic>
      <p:pic>
        <p:nvPicPr>
          <p:cNvPr id="11" name="Graphic 10">
            <a:extLst>
              <a:ext uri="{FF2B5EF4-FFF2-40B4-BE49-F238E27FC236}">
                <a16:creationId xmlns:a16="http://schemas.microsoft.com/office/drawing/2014/main" id="{E6B07468-69A3-E2E4-BE57-5C570EA458AB}"/>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5016000" y="5476692"/>
            <a:ext cx="1080000" cy="205714"/>
          </a:xfrm>
          <a:prstGeom prst="rect">
            <a:avLst/>
          </a:prstGeom>
        </p:spPr>
      </p:pic>
      <p:pic>
        <p:nvPicPr>
          <p:cNvPr id="13" name="Graphic 12">
            <a:extLst>
              <a:ext uri="{FF2B5EF4-FFF2-40B4-BE49-F238E27FC236}">
                <a16:creationId xmlns:a16="http://schemas.microsoft.com/office/drawing/2014/main" id="{3C9EF89C-0EC7-A453-CA2C-E127B6369471}"/>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0813284" y="2734161"/>
            <a:ext cx="1080000" cy="513581"/>
          </a:xfrm>
          <a:prstGeom prst="rect">
            <a:avLst/>
          </a:prstGeom>
        </p:spPr>
      </p:pic>
      <p:pic>
        <p:nvPicPr>
          <p:cNvPr id="17" name="Graphic 16">
            <a:extLst>
              <a:ext uri="{FF2B5EF4-FFF2-40B4-BE49-F238E27FC236}">
                <a16:creationId xmlns:a16="http://schemas.microsoft.com/office/drawing/2014/main" id="{6FE61E70-E73E-45F8-E035-85C5624C0520}"/>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10806460" y="3610259"/>
            <a:ext cx="1080000" cy="238938"/>
          </a:xfrm>
          <a:prstGeom prst="rect">
            <a:avLst/>
          </a:prstGeom>
        </p:spPr>
      </p:pic>
      <p:pic>
        <p:nvPicPr>
          <p:cNvPr id="21" name="Graphic 20">
            <a:extLst>
              <a:ext uri="{FF2B5EF4-FFF2-40B4-BE49-F238E27FC236}">
                <a16:creationId xmlns:a16="http://schemas.microsoft.com/office/drawing/2014/main" id="{C271EAD3-9652-FE28-89FA-DCF04FFA0715}"/>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6710017" y="3548692"/>
            <a:ext cx="720000" cy="720000"/>
          </a:xfrm>
          <a:prstGeom prst="rect">
            <a:avLst/>
          </a:prstGeom>
        </p:spPr>
      </p:pic>
      <p:pic>
        <p:nvPicPr>
          <p:cNvPr id="23" name="Graphic 22">
            <a:extLst>
              <a:ext uri="{FF2B5EF4-FFF2-40B4-BE49-F238E27FC236}">
                <a16:creationId xmlns:a16="http://schemas.microsoft.com/office/drawing/2014/main" id="{D0432743-0F38-F9B2-191C-418526FF38EE}"/>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6710017" y="2599547"/>
            <a:ext cx="720000" cy="720000"/>
          </a:xfrm>
          <a:prstGeom prst="rect">
            <a:avLst/>
          </a:prstGeom>
        </p:spPr>
      </p:pic>
      <p:pic>
        <p:nvPicPr>
          <p:cNvPr id="25" name="Graphic 24">
            <a:extLst>
              <a:ext uri="{FF2B5EF4-FFF2-40B4-BE49-F238E27FC236}">
                <a16:creationId xmlns:a16="http://schemas.microsoft.com/office/drawing/2014/main" id="{00EC8E0E-5719-B4C7-0502-F84D28CCDEB4}"/>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a:off x="6710017" y="1648507"/>
            <a:ext cx="720000" cy="720000"/>
          </a:xfrm>
          <a:prstGeom prst="rect">
            <a:avLst/>
          </a:prstGeom>
        </p:spPr>
      </p:pic>
      <p:pic>
        <p:nvPicPr>
          <p:cNvPr id="33" name="Graphic 32">
            <a:extLst>
              <a:ext uri="{FF2B5EF4-FFF2-40B4-BE49-F238E27FC236}">
                <a16:creationId xmlns:a16="http://schemas.microsoft.com/office/drawing/2014/main" id="{01DCF720-9B7A-E3FC-7BF8-8B9B010BCB2A}"/>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a:off x="6691663" y="675379"/>
            <a:ext cx="720000" cy="720000"/>
          </a:xfrm>
          <a:prstGeom prst="rect">
            <a:avLst/>
          </a:prstGeom>
        </p:spPr>
      </p:pic>
      <p:pic>
        <p:nvPicPr>
          <p:cNvPr id="35" name="Graphic 34">
            <a:extLst>
              <a:ext uri="{FF2B5EF4-FFF2-40B4-BE49-F238E27FC236}">
                <a16:creationId xmlns:a16="http://schemas.microsoft.com/office/drawing/2014/main" id="{6086C5FB-9A04-D1DF-7519-8BD08227E01D}"/>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6038850" y="3371850"/>
            <a:ext cx="114300" cy="114300"/>
          </a:xfrm>
          <a:prstGeom prst="rect">
            <a:avLst/>
          </a:prstGeom>
        </p:spPr>
      </p:pic>
      <p:pic>
        <p:nvPicPr>
          <p:cNvPr id="37" name="Graphic 36">
            <a:extLst>
              <a:ext uri="{FF2B5EF4-FFF2-40B4-BE49-F238E27FC236}">
                <a16:creationId xmlns:a16="http://schemas.microsoft.com/office/drawing/2014/main" id="{DC5C2C8A-92DD-E05E-9368-00F751DE2598}"/>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6699614" y="4375098"/>
            <a:ext cx="720000" cy="720000"/>
          </a:xfrm>
          <a:prstGeom prst="rect">
            <a:avLst/>
          </a:prstGeom>
        </p:spPr>
      </p:pic>
      <p:pic>
        <p:nvPicPr>
          <p:cNvPr id="39" name="Graphic 38">
            <a:extLst>
              <a:ext uri="{FF2B5EF4-FFF2-40B4-BE49-F238E27FC236}">
                <a16:creationId xmlns:a16="http://schemas.microsoft.com/office/drawing/2014/main" id="{B5F4F026-9B5E-D61C-80FC-7C07454D79BE}"/>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11026305" y="4117357"/>
            <a:ext cx="712088" cy="720000"/>
          </a:xfrm>
          <a:prstGeom prst="rect">
            <a:avLst/>
          </a:prstGeom>
        </p:spPr>
      </p:pic>
      <p:pic>
        <p:nvPicPr>
          <p:cNvPr id="41" name="Graphic 40">
            <a:extLst>
              <a:ext uri="{FF2B5EF4-FFF2-40B4-BE49-F238E27FC236}">
                <a16:creationId xmlns:a16="http://schemas.microsoft.com/office/drawing/2014/main" id="{EC965A5E-B6A3-ADA8-107B-31A588AE8A67}"/>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10881272" y="4979867"/>
            <a:ext cx="1080000" cy="514967"/>
          </a:xfrm>
          <a:prstGeom prst="rect">
            <a:avLst/>
          </a:prstGeom>
        </p:spPr>
      </p:pic>
      <p:pic>
        <p:nvPicPr>
          <p:cNvPr id="15" name="Graphic 14">
            <a:extLst>
              <a:ext uri="{FF2B5EF4-FFF2-40B4-BE49-F238E27FC236}">
                <a16:creationId xmlns:a16="http://schemas.microsoft.com/office/drawing/2014/main" id="{16830D3D-9DF5-652B-2ABA-52840A53037A}"/>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4060339" y="5899424"/>
            <a:ext cx="720000" cy="720000"/>
          </a:xfrm>
          <a:prstGeom prst="rect">
            <a:avLst/>
          </a:prstGeom>
        </p:spPr>
      </p:pic>
      <p:pic>
        <p:nvPicPr>
          <p:cNvPr id="18" name="Graphic 17">
            <a:extLst>
              <a:ext uri="{FF2B5EF4-FFF2-40B4-BE49-F238E27FC236}">
                <a16:creationId xmlns:a16="http://schemas.microsoft.com/office/drawing/2014/main" id="{E1C6FAF8-F510-AB35-8C96-F00FBA081478}"/>
              </a:ext>
            </a:extLst>
          </p:cNvPr>
          <p:cNvPicPr>
            <a:picLocks noChangeAspect="1"/>
          </p:cNvPicPr>
          <p:nvPr/>
        </p:nvPicPr>
        <p:blipFill>
          <a:blip r:embed="rId65">
            <a:extLst>
              <a:ext uri="{96DAC541-7B7A-43D3-8B79-37D633B846F1}">
                <asvg:svgBlip xmlns:asvg="http://schemas.microsoft.com/office/drawing/2016/SVG/main" r:embed="rId66"/>
              </a:ext>
            </a:extLst>
          </a:blip>
          <a:stretch>
            <a:fillRect/>
          </a:stretch>
        </p:blipFill>
        <p:spPr>
          <a:xfrm>
            <a:off x="3266253" y="5899424"/>
            <a:ext cx="562286" cy="720000"/>
          </a:xfrm>
          <a:prstGeom prst="rect">
            <a:avLst/>
          </a:prstGeom>
        </p:spPr>
      </p:pic>
      <p:pic>
        <p:nvPicPr>
          <p:cNvPr id="20" name="Graphic 19">
            <a:extLst>
              <a:ext uri="{FF2B5EF4-FFF2-40B4-BE49-F238E27FC236}">
                <a16:creationId xmlns:a16="http://schemas.microsoft.com/office/drawing/2014/main" id="{E1F310A3-1D2F-D6C9-FFA5-7B1FB6D63F46}"/>
              </a:ext>
            </a:extLst>
          </p:cNvPr>
          <p:cNvPicPr>
            <a:picLocks noChangeAspect="1"/>
          </p:cNvPicPr>
          <p:nvPr/>
        </p:nvPicPr>
        <p:blipFill>
          <a:blip r:embed="rId67">
            <a:extLst>
              <a:ext uri="{96DAC541-7B7A-43D3-8B79-37D633B846F1}">
                <asvg:svgBlip xmlns:asvg="http://schemas.microsoft.com/office/drawing/2016/SVG/main" r:embed="rId68"/>
              </a:ext>
            </a:extLst>
          </a:blip>
          <a:stretch>
            <a:fillRect/>
          </a:stretch>
        </p:blipFill>
        <p:spPr>
          <a:xfrm>
            <a:off x="2239926" y="5946839"/>
            <a:ext cx="720000" cy="720000"/>
          </a:xfrm>
          <a:prstGeom prst="rect">
            <a:avLst/>
          </a:prstGeom>
        </p:spPr>
      </p:pic>
      <p:pic>
        <p:nvPicPr>
          <p:cNvPr id="24" name="Graphic 23">
            <a:extLst>
              <a:ext uri="{FF2B5EF4-FFF2-40B4-BE49-F238E27FC236}">
                <a16:creationId xmlns:a16="http://schemas.microsoft.com/office/drawing/2014/main" id="{BDF1FBA4-F0F4-4D81-C1B9-8A223A694F98}"/>
              </a:ext>
            </a:extLst>
          </p:cNvPr>
          <p:cNvPicPr>
            <a:picLocks noChangeAspect="1"/>
          </p:cNvPicPr>
          <p:nvPr/>
        </p:nvPicPr>
        <p:blipFill>
          <a:blip r:embed="rId69">
            <a:extLst>
              <a:ext uri="{96DAC541-7B7A-43D3-8B79-37D633B846F1}">
                <asvg:svgBlip xmlns:asvg="http://schemas.microsoft.com/office/drawing/2016/SVG/main" r:embed="rId70"/>
              </a:ext>
            </a:extLst>
          </a:blip>
          <a:stretch>
            <a:fillRect/>
          </a:stretch>
        </p:blipFill>
        <p:spPr>
          <a:xfrm>
            <a:off x="1254229" y="5904374"/>
            <a:ext cx="773053" cy="720000"/>
          </a:xfrm>
          <a:prstGeom prst="rect">
            <a:avLst/>
          </a:prstGeom>
        </p:spPr>
      </p:pic>
      <p:pic>
        <p:nvPicPr>
          <p:cNvPr id="27" name="Graphic 26">
            <a:extLst>
              <a:ext uri="{FF2B5EF4-FFF2-40B4-BE49-F238E27FC236}">
                <a16:creationId xmlns:a16="http://schemas.microsoft.com/office/drawing/2014/main" id="{40C395D9-53AD-2C78-BFC2-36A55761B0A1}"/>
              </a:ext>
            </a:extLst>
          </p:cNvPr>
          <p:cNvPicPr>
            <a:picLocks noChangeAspect="1"/>
          </p:cNvPicPr>
          <p:nvPr/>
        </p:nvPicPr>
        <p:blipFill>
          <a:blip r:embed="rId71">
            <a:extLst>
              <a:ext uri="{96DAC541-7B7A-43D3-8B79-37D633B846F1}">
                <asvg:svgBlip xmlns:asvg="http://schemas.microsoft.com/office/drawing/2016/SVG/main" r:embed="rId72"/>
              </a:ext>
            </a:extLst>
          </a:blip>
          <a:stretch>
            <a:fillRect/>
          </a:stretch>
        </p:blipFill>
        <p:spPr>
          <a:xfrm>
            <a:off x="265797" y="5964303"/>
            <a:ext cx="735158" cy="720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Dapr Goals</a:t>
            </a:r>
            <a:endParaRPr/>
          </a:p>
        </p:txBody>
      </p:sp>
      <p:sp>
        <p:nvSpPr>
          <p:cNvPr id="276" name="Google Shape;276;p38"/>
          <p:cNvSpPr txBox="1"/>
          <p:nvPr/>
        </p:nvSpPr>
        <p:spPr>
          <a:xfrm>
            <a:off x="1345393" y="2465197"/>
            <a:ext cx="434572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Provide an integrated set of APIs</a:t>
            </a:r>
            <a:endParaRPr sz="2000" b="0" i="0" u="none" strike="noStrike" cap="none">
              <a:solidFill>
                <a:srgbClr val="000000"/>
              </a:solidFill>
              <a:latin typeface="Space Grotesk"/>
              <a:ea typeface="Space Grotesk"/>
              <a:cs typeface="Space Grotesk"/>
              <a:sym typeface="Space Grotesk"/>
            </a:endParaRPr>
          </a:p>
        </p:txBody>
      </p:sp>
      <p:sp>
        <p:nvSpPr>
          <p:cNvPr id="277" name="Google Shape;277;p38"/>
          <p:cNvSpPr txBox="1"/>
          <p:nvPr/>
        </p:nvSpPr>
        <p:spPr>
          <a:xfrm>
            <a:off x="1345392" y="4402687"/>
            <a:ext cx="3503047"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Extensible and pluggable</a:t>
            </a:r>
            <a:endParaRPr sz="2000" b="0" i="0" u="none" strike="noStrike" cap="none">
              <a:solidFill>
                <a:srgbClr val="000000"/>
              </a:solidFill>
              <a:latin typeface="Space Grotesk"/>
              <a:ea typeface="Space Grotesk"/>
              <a:cs typeface="Space Grotesk"/>
              <a:sym typeface="Space Grotesk"/>
            </a:endParaRPr>
          </a:p>
        </p:txBody>
      </p:sp>
      <p:sp>
        <p:nvSpPr>
          <p:cNvPr id="278" name="Google Shape;278;p38"/>
          <p:cNvSpPr txBox="1"/>
          <p:nvPr/>
        </p:nvSpPr>
        <p:spPr>
          <a:xfrm>
            <a:off x="7237182" y="2465197"/>
            <a:ext cx="4039265"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Any language or framework</a:t>
            </a:r>
            <a:endParaRPr sz="2000" b="0" i="0" u="none" strike="noStrike" cap="none">
              <a:solidFill>
                <a:srgbClr val="000000"/>
              </a:solidFill>
              <a:latin typeface="Space Grotesk"/>
              <a:ea typeface="Space Grotesk"/>
              <a:cs typeface="Space Grotesk"/>
              <a:sym typeface="Space Grotesk"/>
            </a:endParaRPr>
          </a:p>
        </p:txBody>
      </p:sp>
      <p:sp>
        <p:nvSpPr>
          <p:cNvPr id="279" name="Google Shape;279;p38"/>
          <p:cNvSpPr txBox="1"/>
          <p:nvPr/>
        </p:nvSpPr>
        <p:spPr>
          <a:xfrm>
            <a:off x="1296901" y="3451855"/>
            <a:ext cx="504090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Includes best practices &amp; standards</a:t>
            </a:r>
            <a:endParaRPr sz="2000" b="0" i="0" u="none" strike="noStrike" cap="none">
              <a:solidFill>
                <a:srgbClr val="000000"/>
              </a:solidFill>
              <a:latin typeface="Space Grotesk"/>
              <a:ea typeface="Space Grotesk"/>
              <a:cs typeface="Space Grotesk"/>
              <a:sym typeface="Space Grotesk"/>
            </a:endParaRPr>
          </a:p>
        </p:txBody>
      </p:sp>
      <p:sp>
        <p:nvSpPr>
          <p:cNvPr id="280" name="Google Shape;280;p38"/>
          <p:cNvSpPr txBox="1"/>
          <p:nvPr/>
        </p:nvSpPr>
        <p:spPr>
          <a:xfrm>
            <a:off x="7237183" y="3451855"/>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Platform agnostic</a:t>
            </a:r>
            <a:endParaRPr sz="2000" b="0" i="0" u="none" strike="noStrike" cap="none">
              <a:solidFill>
                <a:srgbClr val="000000"/>
              </a:solidFill>
              <a:latin typeface="Space Grotesk"/>
              <a:ea typeface="Space Grotesk"/>
              <a:cs typeface="Space Grotesk"/>
              <a:sym typeface="Space Grotesk"/>
            </a:endParaRPr>
          </a:p>
        </p:txBody>
      </p:sp>
      <p:sp>
        <p:nvSpPr>
          <p:cNvPr id="281" name="Google Shape;281;p38"/>
          <p:cNvSpPr txBox="1"/>
          <p:nvPr/>
        </p:nvSpPr>
        <p:spPr>
          <a:xfrm>
            <a:off x="7237183" y="4402687"/>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Community driven, vendor neutral</a:t>
            </a:r>
            <a:endParaRPr sz="2000" b="0" i="0" u="none" strike="noStrike" cap="none">
              <a:solidFill>
                <a:srgbClr val="000000"/>
              </a:solidFill>
              <a:latin typeface="Space Grotesk"/>
              <a:ea typeface="Space Grotesk"/>
              <a:cs typeface="Space Grotesk"/>
              <a:sym typeface="Space Grotesk"/>
            </a:endParaRPr>
          </a:p>
        </p:txBody>
      </p:sp>
      <p:pic>
        <p:nvPicPr>
          <p:cNvPr id="282" name="Google Shape;282;p38"/>
          <p:cNvPicPr preferRelativeResize="0"/>
          <p:nvPr/>
        </p:nvPicPr>
        <p:blipFill rotWithShape="1">
          <a:blip r:embed="rId3">
            <a:alphaModFix/>
          </a:blip>
          <a:srcRect/>
          <a:stretch/>
        </p:blipFill>
        <p:spPr>
          <a:xfrm>
            <a:off x="6423893" y="2411138"/>
            <a:ext cx="727200" cy="720000"/>
          </a:xfrm>
          <a:prstGeom prst="rect">
            <a:avLst/>
          </a:prstGeom>
          <a:noFill/>
          <a:ln>
            <a:noFill/>
          </a:ln>
        </p:spPr>
      </p:pic>
      <p:pic>
        <p:nvPicPr>
          <p:cNvPr id="283" name="Google Shape;283;p38"/>
          <p:cNvPicPr preferRelativeResize="0"/>
          <p:nvPr/>
        </p:nvPicPr>
        <p:blipFill rotWithShape="1">
          <a:blip r:embed="rId4">
            <a:alphaModFix/>
          </a:blip>
          <a:srcRect/>
          <a:stretch/>
        </p:blipFill>
        <p:spPr>
          <a:xfrm>
            <a:off x="517107" y="3443290"/>
            <a:ext cx="727200" cy="720000"/>
          </a:xfrm>
          <a:prstGeom prst="rect">
            <a:avLst/>
          </a:prstGeom>
          <a:noFill/>
          <a:ln>
            <a:noFill/>
          </a:ln>
        </p:spPr>
      </p:pic>
      <p:pic>
        <p:nvPicPr>
          <p:cNvPr id="284" name="Google Shape;284;p38"/>
          <p:cNvPicPr preferRelativeResize="0"/>
          <p:nvPr/>
        </p:nvPicPr>
        <p:blipFill rotWithShape="1">
          <a:blip r:embed="rId5">
            <a:alphaModFix/>
          </a:blip>
          <a:srcRect/>
          <a:stretch/>
        </p:blipFill>
        <p:spPr>
          <a:xfrm>
            <a:off x="517107" y="2359689"/>
            <a:ext cx="727200" cy="720000"/>
          </a:xfrm>
          <a:prstGeom prst="rect">
            <a:avLst/>
          </a:prstGeom>
          <a:noFill/>
          <a:ln>
            <a:noFill/>
          </a:ln>
        </p:spPr>
      </p:pic>
      <p:pic>
        <p:nvPicPr>
          <p:cNvPr id="285" name="Google Shape;285;p38"/>
          <p:cNvPicPr preferRelativeResize="0"/>
          <p:nvPr/>
        </p:nvPicPr>
        <p:blipFill rotWithShape="1">
          <a:blip r:embed="rId6">
            <a:alphaModFix/>
          </a:blip>
          <a:srcRect/>
          <a:stretch/>
        </p:blipFill>
        <p:spPr>
          <a:xfrm>
            <a:off x="6427493" y="3399222"/>
            <a:ext cx="720000" cy="720000"/>
          </a:xfrm>
          <a:prstGeom prst="rect">
            <a:avLst/>
          </a:prstGeom>
          <a:noFill/>
          <a:ln>
            <a:noFill/>
          </a:ln>
        </p:spPr>
      </p:pic>
      <p:pic>
        <p:nvPicPr>
          <p:cNvPr id="286" name="Google Shape;286;p38"/>
          <p:cNvPicPr preferRelativeResize="0"/>
          <p:nvPr/>
        </p:nvPicPr>
        <p:blipFill rotWithShape="1">
          <a:blip r:embed="rId7">
            <a:alphaModFix/>
          </a:blip>
          <a:srcRect/>
          <a:stretch/>
        </p:blipFill>
        <p:spPr>
          <a:xfrm>
            <a:off x="6427493" y="4373984"/>
            <a:ext cx="720000" cy="720000"/>
          </a:xfrm>
          <a:prstGeom prst="rect">
            <a:avLst/>
          </a:prstGeom>
          <a:noFill/>
          <a:ln>
            <a:noFill/>
          </a:ln>
        </p:spPr>
      </p:pic>
      <p:pic>
        <p:nvPicPr>
          <p:cNvPr id="287" name="Google Shape;287;p38"/>
          <p:cNvPicPr preferRelativeResize="0"/>
          <p:nvPr/>
        </p:nvPicPr>
        <p:blipFill rotWithShape="1">
          <a:blip r:embed="rId8">
            <a:alphaModFix/>
          </a:blip>
          <a:srcRect/>
          <a:stretch/>
        </p:blipFill>
        <p:spPr>
          <a:xfrm>
            <a:off x="520707" y="4402687"/>
            <a:ext cx="720000" cy="720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 Application developer platform</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6370320" y="5439988"/>
            <a:ext cx="5377333" cy="544426"/>
            <a:chOff x="8802806" y="862819"/>
            <a:chExt cx="2944846" cy="544426"/>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&amp; integrate with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331" name="Google Shape;331;p39"/>
          <p:cNvPicPr preferRelativeResize="0">
            <a:picLocks noChangeAspect="1"/>
          </p:cNvPicPr>
          <p:nvPr/>
        </p:nvPicPr>
        <p:blipFill rotWithShape="1">
          <a:blip r:embed="rId26">
            <a:alphaModFix/>
          </a:blip>
          <a:srcRect/>
          <a:stretch/>
        </p:blipFill>
        <p:spPr>
          <a:xfrm>
            <a:off x="1704519" y="6028540"/>
            <a:ext cx="477352" cy="284931"/>
          </a:xfrm>
          <a:prstGeom prst="rect">
            <a:avLst/>
          </a:prstGeom>
          <a:noFill/>
          <a:ln>
            <a:noFill/>
          </a:ln>
        </p:spPr>
      </p:pic>
      <p:pic>
        <p:nvPicPr>
          <p:cNvPr id="332" name="Google Shape;332;p39"/>
          <p:cNvPicPr preferRelativeResize="0">
            <a:picLocks noChangeAspect="1"/>
          </p:cNvPicPr>
          <p:nvPr/>
        </p:nvPicPr>
        <p:blipFill rotWithShape="1">
          <a:blip r:embed="rId27">
            <a:alphaModFix/>
          </a:blip>
          <a:srcRect/>
          <a:stretch/>
        </p:blipFill>
        <p:spPr>
          <a:xfrm>
            <a:off x="2458694" y="6068647"/>
            <a:ext cx="1358047" cy="210923"/>
          </a:xfrm>
          <a:prstGeom prst="rect">
            <a:avLst/>
          </a:prstGeom>
          <a:noFill/>
          <a:ln>
            <a:noFill/>
          </a:ln>
        </p:spPr>
      </p:pic>
      <p:pic>
        <p:nvPicPr>
          <p:cNvPr id="333" name="Google Shape;333;p39"/>
          <p:cNvPicPr preferRelativeResize="0">
            <a:picLocks noChangeAspect="1"/>
          </p:cNvPicPr>
          <p:nvPr/>
        </p:nvPicPr>
        <p:blipFill rotWithShape="1">
          <a:blip r:embed="rId28">
            <a:alphaModFix/>
          </a:blip>
          <a:srcRect/>
          <a:stretch/>
        </p:blipFill>
        <p:spPr>
          <a:xfrm>
            <a:off x="4093564" y="6025062"/>
            <a:ext cx="1358047" cy="240526"/>
          </a:xfrm>
          <a:prstGeom prst="rect">
            <a:avLst/>
          </a:prstGeom>
          <a:noFill/>
          <a:ln>
            <a:noFill/>
          </a:ln>
        </p:spPr>
      </p:pic>
      <p:pic>
        <p:nvPicPr>
          <p:cNvPr id="334" name="Google Shape;334;p39"/>
          <p:cNvPicPr preferRelativeResize="0">
            <a:picLocks noChangeAspect="1"/>
          </p:cNvPicPr>
          <p:nvPr/>
        </p:nvPicPr>
        <p:blipFill rotWithShape="1">
          <a:blip r:embed="rId29">
            <a:alphaModFix/>
          </a:blip>
          <a:srcRect/>
          <a:stretch/>
        </p:blipFill>
        <p:spPr>
          <a:xfrm>
            <a:off x="430773" y="5993134"/>
            <a:ext cx="996923" cy="288000"/>
          </a:xfrm>
          <a:prstGeom prst="rect">
            <a:avLst/>
          </a:prstGeom>
          <a:noFill/>
          <a:ln>
            <a:noFill/>
          </a:ln>
        </p:spPr>
      </p:pic>
      <p:pic>
        <p:nvPicPr>
          <p:cNvPr id="335" name="Google Shape;335;p39"/>
          <p:cNvPicPr preferRelativeResize="0">
            <a:picLocks noChangeAspect="1"/>
          </p:cNvPicPr>
          <p:nvPr/>
        </p:nvPicPr>
        <p:blipFill rotWithShape="1">
          <a:blip r:embed="rId30">
            <a:alphaModFix/>
          </a:blip>
          <a:srcRect/>
          <a:stretch/>
        </p:blipFill>
        <p:spPr>
          <a:xfrm>
            <a:off x="5728435" y="5984414"/>
            <a:ext cx="1539367" cy="34783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1"/>
          <a:stretch>
            <a:fillRect/>
          </a:stretch>
        </p:blipFill>
        <p:spPr>
          <a:xfrm>
            <a:off x="9404865" y="3947110"/>
            <a:ext cx="972000" cy="972000"/>
          </a:xfrm>
          <a:prstGeom prst="rect">
            <a:avLst/>
          </a:prstGeom>
        </p:spPr>
      </p:pic>
      <p:grpSp>
        <p:nvGrpSpPr>
          <p:cNvPr id="9" name="Group 8">
            <a:extLst>
              <a:ext uri="{FF2B5EF4-FFF2-40B4-BE49-F238E27FC236}">
                <a16:creationId xmlns:a16="http://schemas.microsoft.com/office/drawing/2014/main" id="{9BE6973E-51E7-6715-1FB5-49AD657C43CD}"/>
              </a:ext>
            </a:extLst>
          </p:cNvPr>
          <p:cNvGrpSpPr/>
          <p:nvPr/>
        </p:nvGrpSpPr>
        <p:grpSpPr>
          <a:xfrm>
            <a:off x="7652980" y="5978333"/>
            <a:ext cx="1159206" cy="360000"/>
            <a:chOff x="8329361" y="5856379"/>
            <a:chExt cx="1159206" cy="360000"/>
          </a:xfrm>
        </p:grpSpPr>
        <p:pic>
          <p:nvPicPr>
            <p:cNvPr id="4" name="Google Shape;1778;p3">
              <a:extLst>
                <a:ext uri="{FF2B5EF4-FFF2-40B4-BE49-F238E27FC236}">
                  <a16:creationId xmlns:a16="http://schemas.microsoft.com/office/drawing/2014/main" id="{89689704-745C-AD94-A826-82E6D41B1FE4}"/>
                </a:ext>
              </a:extLst>
            </p:cNvPr>
            <p:cNvPicPr preferRelativeResize="0">
              <a:picLocks noChangeAspect="1"/>
            </p:cNvPicPr>
            <p:nvPr/>
          </p:nvPicPr>
          <p:blipFill rotWithShape="1">
            <a:blip r:embed="rId32">
              <a:alphaModFix/>
            </a:blip>
            <a:srcRect/>
            <a:stretch/>
          </p:blipFill>
          <p:spPr>
            <a:xfrm>
              <a:off x="8329361" y="5856379"/>
              <a:ext cx="360000" cy="360000"/>
            </a:xfrm>
            <a:prstGeom prst="rect">
              <a:avLst/>
            </a:prstGeom>
            <a:noFill/>
            <a:ln>
              <a:noFill/>
            </a:ln>
          </p:spPr>
        </p:pic>
        <p:sp>
          <p:nvSpPr>
            <p:cNvPr id="6" name="TextBox 5">
              <a:extLst>
                <a:ext uri="{FF2B5EF4-FFF2-40B4-BE49-F238E27FC236}">
                  <a16:creationId xmlns:a16="http://schemas.microsoft.com/office/drawing/2014/main" id="{1216E2AC-DEE6-A305-573D-FE5413C35E03}"/>
                </a:ext>
              </a:extLst>
            </p:cNvPr>
            <p:cNvSpPr txBox="1"/>
            <p:nvPr/>
          </p:nvSpPr>
          <p:spPr>
            <a:xfrm>
              <a:off x="8613006" y="5925111"/>
              <a:ext cx="875561" cy="253916"/>
            </a:xfrm>
            <a:prstGeom prst="rect">
              <a:avLst/>
            </a:prstGeom>
            <a:noFill/>
          </p:spPr>
          <p:txBody>
            <a:bodyPr wrap="none" rtlCol="0">
              <a:spAutoFit/>
            </a:bodyPr>
            <a:lstStyle/>
            <a:p>
              <a:r>
                <a:rPr lang="en-US" sz="1050" dirty="0">
                  <a:latin typeface="Space Grotesk" pitchFamily="2" charset="0"/>
                  <a:cs typeface="Space Grotesk" pitchFamily="2" charset="0"/>
                </a:rPr>
                <a:t>Databases</a:t>
              </a:r>
              <a:endParaRPr lang="en-NL" sz="1050" dirty="0">
                <a:latin typeface="Space Grotesk" pitchFamily="2" charset="0"/>
                <a:cs typeface="Space Grotesk" pitchFamily="2" charset="0"/>
              </a:endParaRPr>
            </a:p>
          </p:txBody>
        </p:sp>
      </p:grpSp>
      <p:grpSp>
        <p:nvGrpSpPr>
          <p:cNvPr id="10" name="Group 9">
            <a:extLst>
              <a:ext uri="{FF2B5EF4-FFF2-40B4-BE49-F238E27FC236}">
                <a16:creationId xmlns:a16="http://schemas.microsoft.com/office/drawing/2014/main" id="{227970F2-A49F-D6C8-35BC-3951155ABFB6}"/>
              </a:ext>
            </a:extLst>
          </p:cNvPr>
          <p:cNvGrpSpPr/>
          <p:nvPr/>
        </p:nvGrpSpPr>
        <p:grpSpPr>
          <a:xfrm>
            <a:off x="8898160" y="5969478"/>
            <a:ext cx="1606843" cy="360000"/>
            <a:chOff x="8311975" y="6208941"/>
            <a:chExt cx="1606843" cy="360000"/>
          </a:xfrm>
        </p:grpSpPr>
        <p:pic>
          <p:nvPicPr>
            <p:cNvPr id="3" name="Google Shape;1775;p3">
              <a:extLst>
                <a:ext uri="{FF2B5EF4-FFF2-40B4-BE49-F238E27FC236}">
                  <a16:creationId xmlns:a16="http://schemas.microsoft.com/office/drawing/2014/main" id="{38449986-176F-9795-763F-9B2CF024ED89}"/>
                </a:ext>
              </a:extLst>
            </p:cNvPr>
            <p:cNvPicPr preferRelativeResize="0">
              <a:picLocks noChangeAspect="1"/>
            </p:cNvPicPr>
            <p:nvPr/>
          </p:nvPicPr>
          <p:blipFill rotWithShape="1">
            <a:blip r:embed="rId33">
              <a:alphaModFix/>
            </a:blip>
            <a:srcRect/>
            <a:stretch/>
          </p:blipFill>
          <p:spPr>
            <a:xfrm>
              <a:off x="8311975" y="6208941"/>
              <a:ext cx="360000" cy="360000"/>
            </a:xfrm>
            <a:prstGeom prst="rect">
              <a:avLst/>
            </a:prstGeom>
            <a:noFill/>
            <a:ln>
              <a:noFill/>
            </a:ln>
          </p:spPr>
        </p:pic>
        <p:sp>
          <p:nvSpPr>
            <p:cNvPr id="7" name="TextBox 6">
              <a:extLst>
                <a:ext uri="{FF2B5EF4-FFF2-40B4-BE49-F238E27FC236}">
                  <a16:creationId xmlns:a16="http://schemas.microsoft.com/office/drawing/2014/main" id="{08C93D8E-92C1-FC31-C8AB-D1A02B4B8638}"/>
                </a:ext>
              </a:extLst>
            </p:cNvPr>
            <p:cNvSpPr txBox="1"/>
            <p:nvPr/>
          </p:nvSpPr>
          <p:spPr>
            <a:xfrm>
              <a:off x="8618462" y="6277673"/>
              <a:ext cx="1300356" cy="253916"/>
            </a:xfrm>
            <a:prstGeom prst="rect">
              <a:avLst/>
            </a:prstGeom>
            <a:noFill/>
          </p:spPr>
          <p:txBody>
            <a:bodyPr wrap="none" rtlCol="0">
              <a:spAutoFit/>
            </a:bodyPr>
            <a:lstStyle/>
            <a:p>
              <a:r>
                <a:rPr lang="en-US" sz="1050" dirty="0">
                  <a:latin typeface="Space Grotesk" pitchFamily="2" charset="0"/>
                  <a:cs typeface="Space Grotesk" pitchFamily="2" charset="0"/>
                </a:rPr>
                <a:t>Message Brokers</a:t>
              </a:r>
              <a:endParaRPr lang="en-NL" sz="1050" dirty="0">
                <a:latin typeface="Space Grotesk" pitchFamily="2" charset="0"/>
                <a:cs typeface="Space Grotesk" pitchFamily="2" charset="0"/>
              </a:endParaRPr>
            </a:p>
          </p:txBody>
        </p:sp>
      </p:grpSp>
      <p:grpSp>
        <p:nvGrpSpPr>
          <p:cNvPr id="12" name="Group 11">
            <a:extLst>
              <a:ext uri="{FF2B5EF4-FFF2-40B4-BE49-F238E27FC236}">
                <a16:creationId xmlns:a16="http://schemas.microsoft.com/office/drawing/2014/main" id="{7F844ECD-CDB3-56B3-357B-6E5D5DD49C1B}"/>
              </a:ext>
            </a:extLst>
          </p:cNvPr>
          <p:cNvGrpSpPr/>
          <p:nvPr/>
        </p:nvGrpSpPr>
        <p:grpSpPr>
          <a:xfrm>
            <a:off x="10584232" y="5981131"/>
            <a:ext cx="1070950" cy="360000"/>
            <a:chOff x="10057366" y="5981131"/>
            <a:chExt cx="1070950" cy="360000"/>
          </a:xfrm>
        </p:grpSpPr>
        <p:pic>
          <p:nvPicPr>
            <p:cNvPr id="5" name="Google Shape;1783;p3">
              <a:extLst>
                <a:ext uri="{FF2B5EF4-FFF2-40B4-BE49-F238E27FC236}">
                  <a16:creationId xmlns:a16="http://schemas.microsoft.com/office/drawing/2014/main" id="{392B6407-5A3E-B01D-307B-8A2917A38DE6}"/>
                </a:ext>
              </a:extLst>
            </p:cNvPr>
            <p:cNvPicPr preferRelativeResize="0">
              <a:picLocks noChangeAspect="1"/>
            </p:cNvPicPr>
            <p:nvPr/>
          </p:nvPicPr>
          <p:blipFill rotWithShape="1">
            <a:blip r:embed="rId34">
              <a:alphaModFix/>
            </a:blip>
            <a:srcRect/>
            <a:stretch/>
          </p:blipFill>
          <p:spPr>
            <a:xfrm>
              <a:off x="10057366" y="5981131"/>
              <a:ext cx="360000" cy="360000"/>
            </a:xfrm>
            <a:prstGeom prst="rect">
              <a:avLst/>
            </a:prstGeom>
            <a:noFill/>
            <a:ln>
              <a:noFill/>
            </a:ln>
          </p:spPr>
        </p:pic>
        <p:sp>
          <p:nvSpPr>
            <p:cNvPr id="11" name="TextBox 10">
              <a:extLst>
                <a:ext uri="{FF2B5EF4-FFF2-40B4-BE49-F238E27FC236}">
                  <a16:creationId xmlns:a16="http://schemas.microsoft.com/office/drawing/2014/main" id="{C3E8800A-0D7B-A1BB-1BCC-43389EA3A376}"/>
                </a:ext>
              </a:extLst>
            </p:cNvPr>
            <p:cNvSpPr txBox="1"/>
            <p:nvPr/>
          </p:nvSpPr>
          <p:spPr>
            <a:xfrm>
              <a:off x="10393820" y="6033824"/>
              <a:ext cx="734496" cy="253916"/>
            </a:xfrm>
            <a:prstGeom prst="rect">
              <a:avLst/>
            </a:prstGeom>
            <a:noFill/>
          </p:spPr>
          <p:txBody>
            <a:bodyPr wrap="none" rtlCol="0">
              <a:spAutoFit/>
            </a:bodyPr>
            <a:lstStyle/>
            <a:p>
              <a:r>
                <a:rPr lang="en-US" sz="1050" dirty="0">
                  <a:latin typeface="Space Grotesk" pitchFamily="2" charset="0"/>
                  <a:cs typeface="Space Grotesk" pitchFamily="2" charset="0"/>
                </a:rPr>
                <a:t>Services</a:t>
              </a:r>
              <a:endParaRPr lang="en-NL" sz="1050" dirty="0">
                <a:latin typeface="Space Grotesk" pitchFamily="2" charset="0"/>
                <a:cs typeface="Space Grotesk" pitchFamily="2" charset="0"/>
              </a:endParaRPr>
            </a:p>
          </p:txBody>
        </p:sp>
      </p:grpSp>
      <p:grpSp>
        <p:nvGrpSpPr>
          <p:cNvPr id="13" name="Group 12">
            <a:extLst>
              <a:ext uri="{FF2B5EF4-FFF2-40B4-BE49-F238E27FC236}">
                <a16:creationId xmlns:a16="http://schemas.microsoft.com/office/drawing/2014/main" id="{BA70658E-69A1-988E-E3CF-24763C903169}"/>
              </a:ext>
            </a:extLst>
          </p:cNvPr>
          <p:cNvGrpSpPr/>
          <p:nvPr/>
        </p:nvGrpSpPr>
        <p:grpSpPr>
          <a:xfrm>
            <a:off x="1203092" y="5270997"/>
            <a:ext cx="152400" cy="354185"/>
            <a:chOff x="1203092" y="5270997"/>
            <a:chExt cx="152400" cy="354185"/>
          </a:xfrm>
        </p:grpSpPr>
        <p:cxnSp>
          <p:nvCxnSpPr>
            <p:cNvPr id="14" name="Google Shape;292;p39">
              <a:extLst>
                <a:ext uri="{FF2B5EF4-FFF2-40B4-BE49-F238E27FC236}">
                  <a16:creationId xmlns:a16="http://schemas.microsoft.com/office/drawing/2014/main" id="{D37626B8-450F-362B-DBA6-52F0FD583C61}"/>
                </a:ext>
              </a:extLst>
            </p:cNvPr>
            <p:cNvCxnSpPr>
              <a:cxnSpLocks/>
            </p:cNvCxnSpPr>
            <p:nvPr/>
          </p:nvCxnSpPr>
          <p:spPr>
            <a:xfrm>
              <a:off x="1203092" y="5270997"/>
              <a:ext cx="0" cy="340028"/>
            </a:xfrm>
            <a:prstGeom prst="straightConnector1">
              <a:avLst/>
            </a:prstGeom>
            <a:noFill/>
            <a:ln w="25400" cap="flat" cmpd="sng">
              <a:solidFill>
                <a:schemeClr val="dk1"/>
              </a:solidFill>
              <a:prstDash val="solid"/>
              <a:miter lim="800000"/>
              <a:headEnd type="none" w="sm" len="sm"/>
              <a:tailEnd type="triangle" w="lg" len="lg"/>
            </a:ln>
          </p:spPr>
        </p:cxnSp>
        <p:cxnSp>
          <p:nvCxnSpPr>
            <p:cNvPr id="15" name="Google Shape;292;p39">
              <a:extLst>
                <a:ext uri="{FF2B5EF4-FFF2-40B4-BE49-F238E27FC236}">
                  <a16:creationId xmlns:a16="http://schemas.microsoft.com/office/drawing/2014/main" id="{6DF071E8-EB21-3FF2-331D-20E6C19B9E93}"/>
                </a:ext>
              </a:extLst>
            </p:cNvPr>
            <p:cNvCxnSpPr>
              <a:cxnSpLocks/>
            </p:cNvCxnSpPr>
            <p:nvPr/>
          </p:nvCxnSpPr>
          <p:spPr>
            <a:xfrm flipV="1">
              <a:off x="1355492" y="5285154"/>
              <a:ext cx="0" cy="340028"/>
            </a:xfrm>
            <a:prstGeom prst="straightConnector1">
              <a:avLst/>
            </a:prstGeom>
            <a:noFill/>
            <a:ln w="25400" cap="flat" cmpd="sng">
              <a:solidFill>
                <a:schemeClr val="dk1"/>
              </a:solidFill>
              <a:prstDash val="solid"/>
              <a:miter lim="800000"/>
              <a:headEnd type="none" w="sm" len="sm"/>
              <a:tailEnd type="triangle" w="lg" len="lg"/>
            </a:ln>
          </p:spPr>
        </p:cxnSp>
      </p:grpSp>
      <p:pic>
        <p:nvPicPr>
          <p:cNvPr id="16" name="Picture 15">
            <a:extLst>
              <a:ext uri="{FF2B5EF4-FFF2-40B4-BE49-F238E27FC236}">
                <a16:creationId xmlns:a16="http://schemas.microsoft.com/office/drawing/2014/main" id="{F22E4D1C-B845-681D-4978-6B6390F5A383}"/>
              </a:ext>
            </a:extLst>
          </p:cNvPr>
          <p:cNvPicPr>
            <a:picLocks noChangeAspect="1"/>
          </p:cNvPicPr>
          <p:nvPr/>
        </p:nvPicPr>
        <p:blipFill>
          <a:blip r:embed="rId35"/>
          <a:stretch>
            <a:fillRect/>
          </a:stretch>
        </p:blipFill>
        <p:spPr>
          <a:xfrm>
            <a:off x="8256497" y="2883891"/>
            <a:ext cx="972000" cy="972000"/>
          </a:xfrm>
          <a:prstGeom prst="rect">
            <a:avLst/>
          </a:prstGeom>
        </p:spPr>
      </p:pic>
      <p:pic>
        <p:nvPicPr>
          <p:cNvPr id="18" name="Graphic 17">
            <a:extLst>
              <a:ext uri="{FF2B5EF4-FFF2-40B4-BE49-F238E27FC236}">
                <a16:creationId xmlns:a16="http://schemas.microsoft.com/office/drawing/2014/main" id="{9390EB5E-A81F-3BA2-6DDA-A8D845C0F55F}"/>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256540" y="3948677"/>
            <a:ext cx="972000" cy="972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1">
          <a:extLst>
            <a:ext uri="{FF2B5EF4-FFF2-40B4-BE49-F238E27FC236}">
              <a16:creationId xmlns:a16="http://schemas.microsoft.com/office/drawing/2014/main" id="{6E8027F1-82A6-2673-EBB4-7218FFD5CC67}"/>
            </a:ext>
          </a:extLst>
        </p:cNvPr>
        <p:cNvGrpSpPr/>
        <p:nvPr/>
      </p:nvGrpSpPr>
      <p:grpSpPr>
        <a:xfrm>
          <a:off x="0" y="0"/>
          <a:ext cx="0" cy="0"/>
          <a:chOff x="0" y="0"/>
          <a:chExt cx="0" cy="0"/>
        </a:xfrm>
      </p:grpSpPr>
      <p:cxnSp>
        <p:nvCxnSpPr>
          <p:cNvPr id="365" name="Straight Connector 364">
            <a:extLst>
              <a:ext uri="{FF2B5EF4-FFF2-40B4-BE49-F238E27FC236}">
                <a16:creationId xmlns:a16="http://schemas.microsoft.com/office/drawing/2014/main" id="{BD7524B1-7494-A418-760D-45062C7EEDF9}"/>
              </a:ext>
            </a:extLst>
          </p:cNvPr>
          <p:cNvCxnSpPr>
            <a:cxnSpLocks/>
          </p:cNvCxnSpPr>
          <p:nvPr/>
        </p:nvCxnSpPr>
        <p:spPr>
          <a:xfrm flipH="1">
            <a:off x="3373120" y="1478956"/>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307" name="Google Shape;307;p39">
            <a:extLst>
              <a:ext uri="{FF2B5EF4-FFF2-40B4-BE49-F238E27FC236}">
                <a16:creationId xmlns:a16="http://schemas.microsoft.com/office/drawing/2014/main" id="{C39ADD6D-71AA-E901-01C7-A73774918BA4}"/>
              </a:ext>
            </a:extLst>
          </p:cNvPr>
          <p:cNvSpPr>
            <a:spLocks/>
          </p:cNvSpPr>
          <p:nvPr/>
        </p:nvSpPr>
        <p:spPr>
          <a:xfrm>
            <a:off x="264995" y="1639873"/>
            <a:ext cx="8410799" cy="1248207"/>
          </a:xfrm>
          <a:prstGeom prst="roundRect">
            <a:avLst>
              <a:gd name="adj" fmla="val 5358"/>
            </a:avLst>
          </a:prstGeom>
          <a:solidFill>
            <a:schemeClr val="accent2"/>
          </a:solidFill>
          <a:ln w="19050" cap="flat" cmpd="sng">
            <a:no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94" name="Google Shape;294;p39">
            <a:extLst>
              <a:ext uri="{FF2B5EF4-FFF2-40B4-BE49-F238E27FC236}">
                <a16:creationId xmlns:a16="http://schemas.microsoft.com/office/drawing/2014/main" id="{241C36B1-7703-534D-C13D-5F557DDCF387}"/>
              </a:ext>
            </a:extLst>
          </p:cNvPr>
          <p:cNvSpPr/>
          <p:nvPr/>
        </p:nvSpPr>
        <p:spPr>
          <a:xfrm>
            <a:off x="264993" y="392748"/>
            <a:ext cx="10471347" cy="938212"/>
          </a:xfrm>
          <a:prstGeom prst="roundRect">
            <a:avLst>
              <a:gd name="adj" fmla="val 11426"/>
            </a:avLst>
          </a:prstGeom>
          <a:noFill/>
          <a:ln w="127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99" name="Google Shape;299;p39">
            <a:extLst>
              <a:ext uri="{FF2B5EF4-FFF2-40B4-BE49-F238E27FC236}">
                <a16:creationId xmlns:a16="http://schemas.microsoft.com/office/drawing/2014/main" id="{2931E4D6-7EA7-8D7C-4BFC-090D9F5B20C4}"/>
              </a:ext>
            </a:extLst>
          </p:cNvPr>
          <p:cNvPicPr preferRelativeResize="0"/>
          <p:nvPr/>
        </p:nvPicPr>
        <p:blipFill rotWithShape="1">
          <a:blip r:embed="rId3">
            <a:alphaModFix/>
          </a:blip>
          <a:srcRect/>
          <a:stretch/>
        </p:blipFill>
        <p:spPr>
          <a:xfrm>
            <a:off x="4102681" y="705121"/>
            <a:ext cx="374913" cy="374913"/>
          </a:xfrm>
          <a:prstGeom prst="rect">
            <a:avLst/>
          </a:prstGeom>
          <a:noFill/>
          <a:ln>
            <a:noFill/>
          </a:ln>
        </p:spPr>
      </p:pic>
      <p:pic>
        <p:nvPicPr>
          <p:cNvPr id="300" name="Google Shape;300;p39">
            <a:extLst>
              <a:ext uri="{FF2B5EF4-FFF2-40B4-BE49-F238E27FC236}">
                <a16:creationId xmlns:a16="http://schemas.microsoft.com/office/drawing/2014/main" id="{70CEA2EC-AE04-5651-E32E-BCD629FCBC0D}"/>
              </a:ext>
            </a:extLst>
          </p:cNvPr>
          <p:cNvPicPr preferRelativeResize="0"/>
          <p:nvPr/>
        </p:nvPicPr>
        <p:blipFill rotWithShape="1">
          <a:blip r:embed="rId4">
            <a:alphaModFix/>
          </a:blip>
          <a:srcRect/>
          <a:stretch/>
        </p:blipFill>
        <p:spPr>
          <a:xfrm>
            <a:off x="5125739" y="598494"/>
            <a:ext cx="663836" cy="588166"/>
          </a:xfrm>
          <a:prstGeom prst="rect">
            <a:avLst/>
          </a:prstGeom>
          <a:noFill/>
          <a:ln>
            <a:noFill/>
          </a:ln>
        </p:spPr>
      </p:pic>
      <p:pic>
        <p:nvPicPr>
          <p:cNvPr id="301" name="Google Shape;301;p39">
            <a:extLst>
              <a:ext uri="{FF2B5EF4-FFF2-40B4-BE49-F238E27FC236}">
                <a16:creationId xmlns:a16="http://schemas.microsoft.com/office/drawing/2014/main" id="{577DB783-DC4F-E4C3-35C2-FD9BB2450C47}"/>
              </a:ext>
            </a:extLst>
          </p:cNvPr>
          <p:cNvPicPr preferRelativeResize="0"/>
          <p:nvPr/>
        </p:nvPicPr>
        <p:blipFill rotWithShape="1">
          <a:blip r:embed="rId5">
            <a:alphaModFix/>
          </a:blip>
          <a:srcRect/>
          <a:stretch/>
        </p:blipFill>
        <p:spPr>
          <a:xfrm>
            <a:off x="6437720" y="646648"/>
            <a:ext cx="491858" cy="491858"/>
          </a:xfrm>
          <a:prstGeom prst="rect">
            <a:avLst/>
          </a:prstGeom>
          <a:noFill/>
          <a:ln>
            <a:noFill/>
          </a:ln>
        </p:spPr>
      </p:pic>
      <p:pic>
        <p:nvPicPr>
          <p:cNvPr id="302" name="Google Shape;302;p39">
            <a:extLst>
              <a:ext uri="{FF2B5EF4-FFF2-40B4-BE49-F238E27FC236}">
                <a16:creationId xmlns:a16="http://schemas.microsoft.com/office/drawing/2014/main" id="{2AAFA7B4-EAF1-B6C9-75CC-C062F75BDC40}"/>
              </a:ext>
            </a:extLst>
          </p:cNvPr>
          <p:cNvPicPr preferRelativeResize="0"/>
          <p:nvPr/>
        </p:nvPicPr>
        <p:blipFill rotWithShape="1">
          <a:blip r:embed="rId6">
            <a:alphaModFix/>
          </a:blip>
          <a:srcRect t="18751" b="15056"/>
          <a:stretch/>
        </p:blipFill>
        <p:spPr>
          <a:xfrm>
            <a:off x="680741" y="682063"/>
            <a:ext cx="983715" cy="400709"/>
          </a:xfrm>
          <a:prstGeom prst="rect">
            <a:avLst/>
          </a:prstGeom>
          <a:noFill/>
          <a:ln>
            <a:noFill/>
          </a:ln>
        </p:spPr>
      </p:pic>
      <p:pic>
        <p:nvPicPr>
          <p:cNvPr id="303" name="Google Shape;303;p39">
            <a:extLst>
              <a:ext uri="{FF2B5EF4-FFF2-40B4-BE49-F238E27FC236}">
                <a16:creationId xmlns:a16="http://schemas.microsoft.com/office/drawing/2014/main" id="{4CF34F79-2C0B-B10F-CCDC-4E151D202B41}"/>
              </a:ext>
            </a:extLst>
          </p:cNvPr>
          <p:cNvPicPr preferRelativeResize="0"/>
          <p:nvPr/>
        </p:nvPicPr>
        <p:blipFill rotWithShape="1">
          <a:blip r:embed="rId7">
            <a:alphaModFix/>
          </a:blip>
          <a:srcRect/>
          <a:stretch/>
        </p:blipFill>
        <p:spPr>
          <a:xfrm>
            <a:off x="8600781" y="703401"/>
            <a:ext cx="705111" cy="378353"/>
          </a:xfrm>
          <a:prstGeom prst="rect">
            <a:avLst/>
          </a:prstGeom>
          <a:noFill/>
          <a:ln>
            <a:noFill/>
          </a:ln>
        </p:spPr>
      </p:pic>
      <p:pic>
        <p:nvPicPr>
          <p:cNvPr id="304" name="Google Shape;304;p39">
            <a:extLst>
              <a:ext uri="{FF2B5EF4-FFF2-40B4-BE49-F238E27FC236}">
                <a16:creationId xmlns:a16="http://schemas.microsoft.com/office/drawing/2014/main" id="{10D6AA22-10EE-152A-CD04-DCD5C72FD633}"/>
              </a:ext>
            </a:extLst>
          </p:cNvPr>
          <p:cNvPicPr preferRelativeResize="0"/>
          <p:nvPr/>
        </p:nvPicPr>
        <p:blipFill rotWithShape="1">
          <a:blip r:embed="rId8">
            <a:alphaModFix/>
          </a:blip>
          <a:srcRect/>
          <a:stretch/>
        </p:blipFill>
        <p:spPr>
          <a:xfrm>
            <a:off x="2312601" y="739279"/>
            <a:ext cx="1141935" cy="337077"/>
          </a:xfrm>
          <a:prstGeom prst="rect">
            <a:avLst/>
          </a:prstGeom>
          <a:noFill/>
          <a:ln>
            <a:noFill/>
          </a:ln>
        </p:spPr>
      </p:pic>
      <p:pic>
        <p:nvPicPr>
          <p:cNvPr id="305" name="Google Shape;305;p39">
            <a:extLst>
              <a:ext uri="{FF2B5EF4-FFF2-40B4-BE49-F238E27FC236}">
                <a16:creationId xmlns:a16="http://schemas.microsoft.com/office/drawing/2014/main" id="{9A0EDA14-BD65-EF9C-D0E5-CA0B7831E2F5}"/>
              </a:ext>
            </a:extLst>
          </p:cNvPr>
          <p:cNvPicPr preferRelativeResize="0"/>
          <p:nvPr/>
        </p:nvPicPr>
        <p:blipFill rotWithShape="1">
          <a:blip r:embed="rId9">
            <a:alphaModFix/>
          </a:blip>
          <a:srcRect/>
          <a:stretch/>
        </p:blipFill>
        <p:spPr>
          <a:xfrm>
            <a:off x="9954040" y="686203"/>
            <a:ext cx="412748" cy="412748"/>
          </a:xfrm>
          <a:prstGeom prst="rect">
            <a:avLst/>
          </a:prstGeom>
          <a:noFill/>
          <a:ln>
            <a:noFill/>
          </a:ln>
        </p:spPr>
      </p:pic>
      <p:pic>
        <p:nvPicPr>
          <p:cNvPr id="306" name="Google Shape;306;p39">
            <a:extLst>
              <a:ext uri="{FF2B5EF4-FFF2-40B4-BE49-F238E27FC236}">
                <a16:creationId xmlns:a16="http://schemas.microsoft.com/office/drawing/2014/main" id="{67B99490-E62D-B807-CCFC-D6C6B609995D}"/>
              </a:ext>
            </a:extLst>
          </p:cNvPr>
          <p:cNvPicPr preferRelativeResize="0"/>
          <p:nvPr/>
        </p:nvPicPr>
        <p:blipFill rotWithShape="1">
          <a:blip r:embed="rId10">
            <a:alphaModFix/>
          </a:blip>
          <a:srcRect/>
          <a:stretch/>
        </p:blipFill>
        <p:spPr>
          <a:xfrm>
            <a:off x="7577723" y="681044"/>
            <a:ext cx="374913" cy="423067"/>
          </a:xfrm>
          <a:prstGeom prst="rect">
            <a:avLst/>
          </a:prstGeom>
          <a:noFill/>
          <a:ln>
            <a:noFill/>
          </a:ln>
        </p:spPr>
      </p:pic>
      <p:sp>
        <p:nvSpPr>
          <p:cNvPr id="308" name="Google Shape;308;p39">
            <a:extLst>
              <a:ext uri="{FF2B5EF4-FFF2-40B4-BE49-F238E27FC236}">
                <a16:creationId xmlns:a16="http://schemas.microsoft.com/office/drawing/2014/main" id="{FBFA4619-6509-F3BC-EF6C-93277F633267}"/>
              </a:ext>
            </a:extLst>
          </p:cNvPr>
          <p:cNvSpPr/>
          <p:nvPr/>
        </p:nvSpPr>
        <p:spPr>
          <a:xfrm>
            <a:off x="264995" y="5796279"/>
            <a:ext cx="10471346" cy="766041"/>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322" name="Google Shape;322;p39">
            <a:extLst>
              <a:ext uri="{FF2B5EF4-FFF2-40B4-BE49-F238E27FC236}">
                <a16:creationId xmlns:a16="http://schemas.microsoft.com/office/drawing/2014/main" id="{CD1AB2C8-3EF1-085B-2810-5FC6911F1D39}"/>
              </a:ext>
            </a:extLst>
          </p:cNvPr>
          <p:cNvGrpSpPr/>
          <p:nvPr/>
        </p:nvGrpSpPr>
        <p:grpSpPr>
          <a:xfrm>
            <a:off x="411016" y="228315"/>
            <a:ext cx="2380917" cy="343603"/>
            <a:chOff x="414974" y="906917"/>
            <a:chExt cx="2474071" cy="343603"/>
          </a:xfrm>
        </p:grpSpPr>
        <p:sp>
          <p:nvSpPr>
            <p:cNvPr id="323" name="Google Shape;323;p39">
              <a:extLst>
                <a:ext uri="{FF2B5EF4-FFF2-40B4-BE49-F238E27FC236}">
                  <a16:creationId xmlns:a16="http://schemas.microsoft.com/office/drawing/2014/main" id="{B8547562-8F79-E63A-0E03-74EF9794F944}"/>
                </a:ext>
              </a:extLst>
            </p:cNvPr>
            <p:cNvSpPr/>
            <p:nvPr/>
          </p:nvSpPr>
          <p:spPr>
            <a:xfrm>
              <a:off x="425532" y="906917"/>
              <a:ext cx="2418152"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a:extLst>
                <a:ext uri="{FF2B5EF4-FFF2-40B4-BE49-F238E27FC236}">
                  <a16:creationId xmlns:a16="http://schemas.microsoft.com/office/drawing/2014/main" id="{B7E5A16F-84FA-4C71-7D60-B90ADAD6225C}"/>
                </a:ext>
              </a:extLst>
            </p:cNvPr>
            <p:cNvSpPr txBox="1"/>
            <p:nvPr/>
          </p:nvSpPr>
          <p:spPr>
            <a:xfrm>
              <a:off x="414974" y="935724"/>
              <a:ext cx="2474071"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Apps using any language / runtime</a:t>
              </a:r>
              <a:endParaRPr sz="1000" b="0" i="0" u="none" strike="noStrike" cap="none" dirty="0">
                <a:solidFill>
                  <a:srgbClr val="121C29"/>
                </a:solidFill>
                <a:latin typeface="Space Grotesk"/>
                <a:ea typeface="Space Grotesk"/>
                <a:cs typeface="Space Grotesk"/>
                <a:sym typeface="Space Grotesk"/>
              </a:endParaRPr>
            </a:p>
          </p:txBody>
        </p:sp>
      </p:grpSp>
      <p:grpSp>
        <p:nvGrpSpPr>
          <p:cNvPr id="328" name="Google Shape;328;p39">
            <a:extLst>
              <a:ext uri="{FF2B5EF4-FFF2-40B4-BE49-F238E27FC236}">
                <a16:creationId xmlns:a16="http://schemas.microsoft.com/office/drawing/2014/main" id="{A94C445B-2D75-B43F-7E89-7C8A6D0EE1A8}"/>
              </a:ext>
            </a:extLst>
          </p:cNvPr>
          <p:cNvGrpSpPr/>
          <p:nvPr/>
        </p:nvGrpSpPr>
        <p:grpSpPr>
          <a:xfrm>
            <a:off x="472436" y="5622868"/>
            <a:ext cx="2476899" cy="343603"/>
            <a:chOff x="8802807" y="862819"/>
            <a:chExt cx="1356451" cy="343603"/>
          </a:xfrm>
        </p:grpSpPr>
        <p:sp>
          <p:nvSpPr>
            <p:cNvPr id="329" name="Google Shape;329;p39">
              <a:extLst>
                <a:ext uri="{FF2B5EF4-FFF2-40B4-BE49-F238E27FC236}">
                  <a16:creationId xmlns:a16="http://schemas.microsoft.com/office/drawing/2014/main" id="{CED9DA62-2A04-22CE-08DB-3D25F29A93B4}"/>
                </a:ext>
              </a:extLst>
            </p:cNvPr>
            <p:cNvSpPr/>
            <p:nvPr/>
          </p:nvSpPr>
          <p:spPr>
            <a:xfrm>
              <a:off x="8802807" y="862819"/>
              <a:ext cx="1356451"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a:extLst>
                <a:ext uri="{FF2B5EF4-FFF2-40B4-BE49-F238E27FC236}">
                  <a16:creationId xmlns:a16="http://schemas.microsoft.com/office/drawing/2014/main" id="{1DBD794B-0DAE-A01F-BDDB-FA494E7CC68F}"/>
                </a:ext>
              </a:extLst>
            </p:cNvPr>
            <p:cNvSpPr txBox="1"/>
            <p:nvPr/>
          </p:nvSpPr>
          <p:spPr>
            <a:xfrm>
              <a:off x="8845161" y="904385"/>
              <a:ext cx="131409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Run on cloud or edge infrastructure</a:t>
              </a:r>
              <a:endParaRPr sz="1000" b="0" i="0" u="none" strike="noStrike" cap="none" dirty="0">
                <a:solidFill>
                  <a:srgbClr val="121C29"/>
                </a:solidFill>
                <a:latin typeface="Space Grotesk"/>
                <a:ea typeface="Space Grotesk"/>
                <a:cs typeface="Space Grotesk"/>
                <a:sym typeface="Space Grotesk"/>
              </a:endParaRPr>
            </a:p>
          </p:txBody>
        </p:sp>
      </p:grpSp>
      <p:sp>
        <p:nvSpPr>
          <p:cNvPr id="19" name="Google Shape;324;p39">
            <a:extLst>
              <a:ext uri="{FF2B5EF4-FFF2-40B4-BE49-F238E27FC236}">
                <a16:creationId xmlns:a16="http://schemas.microsoft.com/office/drawing/2014/main" id="{5E06766D-6CD9-18AD-8793-64B2B0DAEA01}"/>
              </a:ext>
            </a:extLst>
          </p:cNvPr>
          <p:cNvSpPr txBox="1"/>
          <p:nvPr/>
        </p:nvSpPr>
        <p:spPr>
          <a:xfrm>
            <a:off x="11125427" y="694275"/>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Product teams</a:t>
            </a:r>
            <a:endParaRPr sz="1000" b="1" i="0" u="none" strike="noStrike" cap="none" dirty="0">
              <a:solidFill>
                <a:srgbClr val="121C29"/>
              </a:solidFill>
              <a:latin typeface="Space Grotesk"/>
              <a:ea typeface="Space Grotesk"/>
              <a:cs typeface="Space Grotesk"/>
              <a:sym typeface="Space Grotesk"/>
            </a:endParaRPr>
          </a:p>
        </p:txBody>
      </p:sp>
      <p:grpSp>
        <p:nvGrpSpPr>
          <p:cNvPr id="20" name="Google Shape;322;p39">
            <a:extLst>
              <a:ext uri="{FF2B5EF4-FFF2-40B4-BE49-F238E27FC236}">
                <a16:creationId xmlns:a16="http://schemas.microsoft.com/office/drawing/2014/main" id="{C83E22A0-4D5C-D2F5-FB88-92EF5617F8BF}"/>
              </a:ext>
            </a:extLst>
          </p:cNvPr>
          <p:cNvGrpSpPr/>
          <p:nvPr/>
        </p:nvGrpSpPr>
        <p:grpSpPr>
          <a:xfrm>
            <a:off x="423244" y="1486622"/>
            <a:ext cx="4394965" cy="343603"/>
            <a:chOff x="425533" y="906917"/>
            <a:chExt cx="3795013" cy="343603"/>
          </a:xfrm>
        </p:grpSpPr>
        <p:sp>
          <p:nvSpPr>
            <p:cNvPr id="21" name="Google Shape;323;p39">
              <a:extLst>
                <a:ext uri="{FF2B5EF4-FFF2-40B4-BE49-F238E27FC236}">
                  <a16:creationId xmlns:a16="http://schemas.microsoft.com/office/drawing/2014/main" id="{72FB3897-8017-CCBC-CA41-E4F7AF24F794}"/>
                </a:ext>
              </a:extLst>
            </p:cNvPr>
            <p:cNvSpPr/>
            <p:nvPr/>
          </p:nvSpPr>
          <p:spPr>
            <a:xfrm>
              <a:off x="425533" y="906917"/>
              <a:ext cx="3789123"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 name="Google Shape;324;p39">
              <a:extLst>
                <a:ext uri="{FF2B5EF4-FFF2-40B4-BE49-F238E27FC236}">
                  <a16:creationId xmlns:a16="http://schemas.microsoft.com/office/drawing/2014/main" id="{CAB12DAB-ED52-72D7-CCF9-9E4ABA6401B9}"/>
                </a:ext>
              </a:extLst>
            </p:cNvPr>
            <p:cNvSpPr txBox="1"/>
            <p:nvPr/>
          </p:nvSpPr>
          <p:spPr>
            <a:xfrm>
              <a:off x="431423" y="959096"/>
              <a:ext cx="3789123" cy="2545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Dapr APIs decouple infrastructure services from application code</a:t>
              </a:r>
              <a:endParaRPr sz="1000" b="1" i="0" u="none" strike="noStrike" cap="none" dirty="0">
                <a:solidFill>
                  <a:srgbClr val="121C29"/>
                </a:solidFill>
                <a:latin typeface="Space Grotesk"/>
                <a:ea typeface="Space Grotesk"/>
                <a:cs typeface="Space Grotesk"/>
                <a:sym typeface="Space Grotesk"/>
              </a:endParaRPr>
            </a:p>
          </p:txBody>
        </p:sp>
      </p:grpSp>
      <p:pic>
        <p:nvPicPr>
          <p:cNvPr id="298" name="Google Shape;298;p39">
            <a:extLst>
              <a:ext uri="{FF2B5EF4-FFF2-40B4-BE49-F238E27FC236}">
                <a16:creationId xmlns:a16="http://schemas.microsoft.com/office/drawing/2014/main" id="{87AFBCAA-5E02-DFAF-B226-B32F07394C75}"/>
              </a:ext>
            </a:extLst>
          </p:cNvPr>
          <p:cNvPicPr preferRelativeResize="0"/>
          <p:nvPr/>
        </p:nvPicPr>
        <p:blipFill rotWithShape="1">
          <a:blip r:embed="rId11">
            <a:alphaModFix/>
          </a:blip>
          <a:srcRect/>
          <a:stretch/>
        </p:blipFill>
        <p:spPr>
          <a:xfrm>
            <a:off x="374733" y="1892187"/>
            <a:ext cx="897987" cy="897987"/>
          </a:xfrm>
          <a:prstGeom prst="rect">
            <a:avLst/>
          </a:prstGeom>
          <a:noFill/>
          <a:ln>
            <a:noFill/>
          </a:ln>
        </p:spPr>
      </p:pic>
      <p:grpSp>
        <p:nvGrpSpPr>
          <p:cNvPr id="265" name="Group 264">
            <a:extLst>
              <a:ext uri="{FF2B5EF4-FFF2-40B4-BE49-F238E27FC236}">
                <a16:creationId xmlns:a16="http://schemas.microsoft.com/office/drawing/2014/main" id="{41A80BAA-51C9-2646-3552-37F5E9CF453C}"/>
              </a:ext>
            </a:extLst>
          </p:cNvPr>
          <p:cNvGrpSpPr/>
          <p:nvPr/>
        </p:nvGrpSpPr>
        <p:grpSpPr>
          <a:xfrm>
            <a:off x="1436392" y="1927568"/>
            <a:ext cx="7062784" cy="368490"/>
            <a:chOff x="1436392" y="1902168"/>
            <a:chExt cx="7062784" cy="368490"/>
          </a:xfrm>
        </p:grpSpPr>
        <p:pic>
          <p:nvPicPr>
            <p:cNvPr id="23" name="Graphic 22">
              <a:extLst>
                <a:ext uri="{FF2B5EF4-FFF2-40B4-BE49-F238E27FC236}">
                  <a16:creationId xmlns:a16="http://schemas.microsoft.com/office/drawing/2014/main" id="{EF9B3595-ECCD-BC77-C207-7EC9C5D08D9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142886" y="1910658"/>
              <a:ext cx="356290" cy="360000"/>
            </a:xfrm>
            <a:prstGeom prst="rect">
              <a:avLst/>
            </a:prstGeom>
          </p:spPr>
        </p:pic>
        <p:pic>
          <p:nvPicPr>
            <p:cNvPr id="24" name="Graphic 23">
              <a:extLst>
                <a:ext uri="{FF2B5EF4-FFF2-40B4-BE49-F238E27FC236}">
                  <a16:creationId xmlns:a16="http://schemas.microsoft.com/office/drawing/2014/main" id="{1969A391-4E3C-3648-E0CC-BEF2E605302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586792" y="1902168"/>
              <a:ext cx="360000" cy="360000"/>
            </a:xfrm>
            <a:prstGeom prst="rect">
              <a:avLst/>
            </a:prstGeom>
          </p:spPr>
        </p:pic>
        <p:pic>
          <p:nvPicPr>
            <p:cNvPr id="25" name="Graphic 24">
              <a:extLst>
                <a:ext uri="{FF2B5EF4-FFF2-40B4-BE49-F238E27FC236}">
                  <a16:creationId xmlns:a16="http://schemas.microsoft.com/office/drawing/2014/main" id="{5AB94E5C-260F-63CF-C1F8-B7068BFC540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030701" y="1902168"/>
              <a:ext cx="360000" cy="360000"/>
            </a:xfrm>
            <a:prstGeom prst="rect">
              <a:avLst/>
            </a:prstGeom>
          </p:spPr>
        </p:pic>
        <p:pic>
          <p:nvPicPr>
            <p:cNvPr id="26" name="Graphic 25">
              <a:extLst>
                <a:ext uri="{FF2B5EF4-FFF2-40B4-BE49-F238E27FC236}">
                  <a16:creationId xmlns:a16="http://schemas.microsoft.com/office/drawing/2014/main" id="{D3A1DEB5-D3FB-3E32-0056-65540C37921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474610" y="1902168"/>
              <a:ext cx="360000" cy="360000"/>
            </a:xfrm>
            <a:prstGeom prst="rect">
              <a:avLst/>
            </a:prstGeom>
          </p:spPr>
        </p:pic>
        <p:pic>
          <p:nvPicPr>
            <p:cNvPr id="27" name="Graphic 26">
              <a:extLst>
                <a:ext uri="{FF2B5EF4-FFF2-40B4-BE49-F238E27FC236}">
                  <a16:creationId xmlns:a16="http://schemas.microsoft.com/office/drawing/2014/main" id="{A03CD86D-1C20-39C1-04E5-6704C271906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14808" y="1902168"/>
              <a:ext cx="363711" cy="360000"/>
            </a:xfrm>
            <a:prstGeom prst="rect">
              <a:avLst/>
            </a:prstGeom>
          </p:spPr>
        </p:pic>
        <p:pic>
          <p:nvPicPr>
            <p:cNvPr id="28" name="Graphic 27">
              <a:extLst>
                <a:ext uri="{FF2B5EF4-FFF2-40B4-BE49-F238E27FC236}">
                  <a16:creationId xmlns:a16="http://schemas.microsoft.com/office/drawing/2014/main" id="{C63D2496-A9BD-D787-F6FC-6B9AC2807F0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355006" y="1902168"/>
              <a:ext cx="363711" cy="360000"/>
            </a:xfrm>
            <a:prstGeom prst="rect">
              <a:avLst/>
            </a:prstGeom>
          </p:spPr>
        </p:pic>
        <p:pic>
          <p:nvPicPr>
            <p:cNvPr id="29" name="Graphic 28">
              <a:extLst>
                <a:ext uri="{FF2B5EF4-FFF2-40B4-BE49-F238E27FC236}">
                  <a16:creationId xmlns:a16="http://schemas.microsoft.com/office/drawing/2014/main" id="{4042B3DB-EA86-FDF4-A5A9-AC143F98751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95204" y="1902168"/>
              <a:ext cx="363711" cy="360000"/>
            </a:xfrm>
            <a:prstGeom prst="rect">
              <a:avLst/>
            </a:prstGeom>
          </p:spPr>
        </p:pic>
        <p:pic>
          <p:nvPicPr>
            <p:cNvPr id="30" name="Graphic 29">
              <a:extLst>
                <a:ext uri="{FF2B5EF4-FFF2-40B4-BE49-F238E27FC236}">
                  <a16:creationId xmlns:a16="http://schemas.microsoft.com/office/drawing/2014/main" id="{6BB0E9CE-0D6B-7517-F393-B99014C8328D}"/>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4235402" y="1902168"/>
              <a:ext cx="363711" cy="360000"/>
            </a:xfrm>
            <a:prstGeom prst="rect">
              <a:avLst/>
            </a:prstGeom>
          </p:spPr>
        </p:pic>
        <p:pic>
          <p:nvPicPr>
            <p:cNvPr id="31" name="Graphic 30">
              <a:extLst>
                <a:ext uri="{FF2B5EF4-FFF2-40B4-BE49-F238E27FC236}">
                  <a16:creationId xmlns:a16="http://schemas.microsoft.com/office/drawing/2014/main" id="{05769459-695C-E858-4AC2-273403B6E9C3}"/>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675600" y="1902168"/>
              <a:ext cx="363711" cy="360000"/>
            </a:xfrm>
            <a:prstGeom prst="rect">
              <a:avLst/>
            </a:prstGeom>
          </p:spPr>
        </p:pic>
        <p:pic>
          <p:nvPicPr>
            <p:cNvPr id="32" name="Graphic 31">
              <a:extLst>
                <a:ext uri="{FF2B5EF4-FFF2-40B4-BE49-F238E27FC236}">
                  <a16:creationId xmlns:a16="http://schemas.microsoft.com/office/drawing/2014/main" id="{09DE713A-C846-D756-EE30-397788127D7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3115798" y="1902168"/>
              <a:ext cx="363711" cy="360000"/>
            </a:xfrm>
            <a:prstGeom prst="rect">
              <a:avLst/>
            </a:prstGeom>
          </p:spPr>
        </p:pic>
        <p:pic>
          <p:nvPicPr>
            <p:cNvPr id="33" name="Graphic 32">
              <a:extLst>
                <a:ext uri="{FF2B5EF4-FFF2-40B4-BE49-F238E27FC236}">
                  <a16:creationId xmlns:a16="http://schemas.microsoft.com/office/drawing/2014/main" id="{BC7044FD-1D59-DC81-3E88-9552D8CAF4F8}"/>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2555996" y="1902168"/>
              <a:ext cx="363711" cy="360000"/>
            </a:xfrm>
            <a:prstGeom prst="rect">
              <a:avLst/>
            </a:prstGeom>
          </p:spPr>
        </p:pic>
        <p:pic>
          <p:nvPicPr>
            <p:cNvPr id="34" name="Graphic 33">
              <a:extLst>
                <a:ext uri="{FF2B5EF4-FFF2-40B4-BE49-F238E27FC236}">
                  <a16:creationId xmlns:a16="http://schemas.microsoft.com/office/drawing/2014/main" id="{8415193D-D079-57AC-1202-81D272B70512}"/>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1996194" y="1902168"/>
              <a:ext cx="363711" cy="360000"/>
            </a:xfrm>
            <a:prstGeom prst="rect">
              <a:avLst/>
            </a:prstGeom>
          </p:spPr>
        </p:pic>
        <p:pic>
          <p:nvPicPr>
            <p:cNvPr id="35" name="Graphic 34">
              <a:extLst>
                <a:ext uri="{FF2B5EF4-FFF2-40B4-BE49-F238E27FC236}">
                  <a16:creationId xmlns:a16="http://schemas.microsoft.com/office/drawing/2014/main" id="{181E1138-663F-BC29-A061-23F588F02496}"/>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436392" y="1902168"/>
              <a:ext cx="363711" cy="360000"/>
            </a:xfrm>
            <a:prstGeom prst="rect">
              <a:avLst/>
            </a:prstGeom>
          </p:spPr>
        </p:pic>
      </p:grpSp>
      <p:grpSp>
        <p:nvGrpSpPr>
          <p:cNvPr id="43" name="Group 42">
            <a:extLst>
              <a:ext uri="{FF2B5EF4-FFF2-40B4-BE49-F238E27FC236}">
                <a16:creationId xmlns:a16="http://schemas.microsoft.com/office/drawing/2014/main" id="{09E67F9D-0C8B-C154-A989-1009178ADBD1}"/>
              </a:ext>
            </a:extLst>
          </p:cNvPr>
          <p:cNvGrpSpPr/>
          <p:nvPr/>
        </p:nvGrpSpPr>
        <p:grpSpPr>
          <a:xfrm>
            <a:off x="3400927" y="2429819"/>
            <a:ext cx="4392066" cy="360000"/>
            <a:chOff x="3421247" y="2502632"/>
            <a:chExt cx="4392066" cy="360000"/>
          </a:xfrm>
        </p:grpSpPr>
        <p:pic>
          <p:nvPicPr>
            <p:cNvPr id="37" name="Google Shape;1978;p10">
              <a:extLst>
                <a:ext uri="{FF2B5EF4-FFF2-40B4-BE49-F238E27FC236}">
                  <a16:creationId xmlns:a16="http://schemas.microsoft.com/office/drawing/2014/main" id="{6D223D23-E6A2-5B2A-2EBA-5921B6FD7CAC}"/>
                </a:ext>
              </a:extLst>
            </p:cNvPr>
            <p:cNvPicPr preferRelativeResize="0">
              <a:picLocks noChangeAspect="1"/>
            </p:cNvPicPr>
            <p:nvPr/>
          </p:nvPicPr>
          <p:blipFill rotWithShape="1">
            <a:blip r:embed="rId38">
              <a:alphaModFix/>
            </a:blip>
            <a:srcRect/>
            <a:stretch/>
          </p:blipFill>
          <p:spPr>
            <a:xfrm>
              <a:off x="6595625" y="2502632"/>
              <a:ext cx="360000" cy="360000"/>
            </a:xfrm>
            <a:prstGeom prst="rect">
              <a:avLst/>
            </a:prstGeom>
            <a:noFill/>
            <a:ln>
              <a:noFill/>
            </a:ln>
          </p:spPr>
        </p:pic>
        <p:pic>
          <p:nvPicPr>
            <p:cNvPr id="38" name="Google Shape;1979;p10">
              <a:extLst>
                <a:ext uri="{FF2B5EF4-FFF2-40B4-BE49-F238E27FC236}">
                  <a16:creationId xmlns:a16="http://schemas.microsoft.com/office/drawing/2014/main" id="{F21E95E9-CE45-E628-4E16-96F4DEFC3F79}"/>
                </a:ext>
              </a:extLst>
            </p:cNvPr>
            <p:cNvPicPr preferRelativeResize="0">
              <a:picLocks noChangeAspect="1"/>
            </p:cNvPicPr>
            <p:nvPr/>
          </p:nvPicPr>
          <p:blipFill rotWithShape="1">
            <a:blip r:embed="rId39">
              <a:alphaModFix/>
            </a:blip>
            <a:srcRect/>
            <a:stretch/>
          </p:blipFill>
          <p:spPr>
            <a:xfrm>
              <a:off x="5200137" y="2502632"/>
              <a:ext cx="360000" cy="360000"/>
            </a:xfrm>
            <a:prstGeom prst="rect">
              <a:avLst/>
            </a:prstGeom>
            <a:noFill/>
            <a:ln>
              <a:noFill/>
            </a:ln>
          </p:spPr>
        </p:pic>
        <p:pic>
          <p:nvPicPr>
            <p:cNvPr id="39" name="Google Shape;1980;p10">
              <a:extLst>
                <a:ext uri="{FF2B5EF4-FFF2-40B4-BE49-F238E27FC236}">
                  <a16:creationId xmlns:a16="http://schemas.microsoft.com/office/drawing/2014/main" id="{4A31677C-D945-2205-73EC-10A424A6DC39}"/>
                </a:ext>
              </a:extLst>
            </p:cNvPr>
            <p:cNvPicPr preferRelativeResize="0">
              <a:picLocks noChangeAspect="1"/>
            </p:cNvPicPr>
            <p:nvPr/>
          </p:nvPicPr>
          <p:blipFill rotWithShape="1">
            <a:blip r:embed="rId40">
              <a:alphaModFix/>
            </a:blip>
            <a:srcRect/>
            <a:stretch/>
          </p:blipFill>
          <p:spPr>
            <a:xfrm>
              <a:off x="3421247" y="2502632"/>
              <a:ext cx="360000" cy="360000"/>
            </a:xfrm>
            <a:prstGeom prst="rect">
              <a:avLst/>
            </a:prstGeom>
            <a:noFill/>
            <a:ln>
              <a:noFill/>
            </a:ln>
          </p:spPr>
        </p:pic>
        <p:sp>
          <p:nvSpPr>
            <p:cNvPr id="40" name="Google Shape;1981;p10">
              <a:extLst>
                <a:ext uri="{FF2B5EF4-FFF2-40B4-BE49-F238E27FC236}">
                  <a16:creationId xmlns:a16="http://schemas.microsoft.com/office/drawing/2014/main" id="{D0D390EA-9343-22EB-4F8A-E80A1CA788A7}"/>
                </a:ext>
              </a:extLst>
            </p:cNvPr>
            <p:cNvSpPr txBox="1"/>
            <p:nvPr/>
          </p:nvSpPr>
          <p:spPr>
            <a:xfrm>
              <a:off x="6860077" y="2559542"/>
              <a:ext cx="953236"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Resiliency</a:t>
              </a:r>
              <a:endParaRPr sz="800" b="1" i="0" u="none" strike="noStrike" cap="none" dirty="0">
                <a:solidFill>
                  <a:schemeClr val="lt1"/>
                </a:solidFill>
                <a:latin typeface="Space Grotesk"/>
                <a:ea typeface="Space Grotesk"/>
                <a:cs typeface="Space Grotesk"/>
                <a:sym typeface="Space Grotesk"/>
              </a:endParaRPr>
            </a:p>
          </p:txBody>
        </p:sp>
        <p:sp>
          <p:nvSpPr>
            <p:cNvPr id="41" name="Google Shape;1982;p10">
              <a:extLst>
                <a:ext uri="{FF2B5EF4-FFF2-40B4-BE49-F238E27FC236}">
                  <a16:creationId xmlns:a16="http://schemas.microsoft.com/office/drawing/2014/main" id="{8B45F1C6-5152-1EC0-EA46-3611263F4C4D}"/>
                </a:ext>
              </a:extLst>
            </p:cNvPr>
            <p:cNvSpPr txBox="1"/>
            <p:nvPr/>
          </p:nvSpPr>
          <p:spPr>
            <a:xfrm>
              <a:off x="5397577" y="2559542"/>
              <a:ext cx="970634"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Security</a:t>
              </a:r>
              <a:endParaRPr sz="800" b="1" i="0" u="none" strike="noStrike" cap="none" dirty="0">
                <a:solidFill>
                  <a:schemeClr val="lt1"/>
                </a:solidFill>
                <a:latin typeface="Space Grotesk"/>
                <a:ea typeface="Space Grotesk"/>
                <a:cs typeface="Space Grotesk"/>
                <a:sym typeface="Space Grotesk"/>
              </a:endParaRPr>
            </a:p>
          </p:txBody>
        </p:sp>
        <p:sp>
          <p:nvSpPr>
            <p:cNvPr id="42" name="Google Shape;1983;p10">
              <a:extLst>
                <a:ext uri="{FF2B5EF4-FFF2-40B4-BE49-F238E27FC236}">
                  <a16:creationId xmlns:a16="http://schemas.microsoft.com/office/drawing/2014/main" id="{092AC37D-22C4-244C-E9CD-E4D9E2935FF5}"/>
                </a:ext>
              </a:extLst>
            </p:cNvPr>
            <p:cNvSpPr txBox="1"/>
            <p:nvPr/>
          </p:nvSpPr>
          <p:spPr>
            <a:xfrm>
              <a:off x="3705046" y="2559542"/>
              <a:ext cx="1139179"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Observability</a:t>
              </a:r>
              <a:endParaRPr sz="800" b="1" i="0" u="none" strike="noStrike" cap="none" dirty="0">
                <a:solidFill>
                  <a:schemeClr val="lt1"/>
                </a:solidFill>
                <a:latin typeface="Space Grotesk"/>
                <a:ea typeface="Space Grotesk"/>
                <a:cs typeface="Space Grotesk"/>
                <a:sym typeface="Space Grotesk"/>
              </a:endParaRPr>
            </a:p>
          </p:txBody>
        </p:sp>
      </p:grpSp>
      <p:grpSp>
        <p:nvGrpSpPr>
          <p:cNvPr id="48" name="Group 47">
            <a:extLst>
              <a:ext uri="{FF2B5EF4-FFF2-40B4-BE49-F238E27FC236}">
                <a16:creationId xmlns:a16="http://schemas.microsoft.com/office/drawing/2014/main" id="{AE0556C9-AAA4-FCA2-6348-BB5DE58A4135}"/>
              </a:ext>
            </a:extLst>
          </p:cNvPr>
          <p:cNvGrpSpPr/>
          <p:nvPr/>
        </p:nvGrpSpPr>
        <p:grpSpPr>
          <a:xfrm>
            <a:off x="1412727" y="2416681"/>
            <a:ext cx="1264591" cy="426220"/>
            <a:chOff x="1433047" y="2472229"/>
            <a:chExt cx="1352966" cy="456006"/>
          </a:xfrm>
        </p:grpSpPr>
        <p:pic>
          <p:nvPicPr>
            <p:cNvPr id="46" name="Graphic 45">
              <a:extLst>
                <a:ext uri="{FF2B5EF4-FFF2-40B4-BE49-F238E27FC236}">
                  <a16:creationId xmlns:a16="http://schemas.microsoft.com/office/drawing/2014/main" id="{5380BC39-B833-0146-B68B-D22114CB0C5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1478980" y="2472229"/>
              <a:ext cx="1261100" cy="243742"/>
            </a:xfrm>
            <a:prstGeom prst="rect">
              <a:avLst/>
            </a:prstGeom>
          </p:spPr>
        </p:pic>
        <p:sp>
          <p:nvSpPr>
            <p:cNvPr id="47" name="Google Shape;1983;p10">
              <a:extLst>
                <a:ext uri="{FF2B5EF4-FFF2-40B4-BE49-F238E27FC236}">
                  <a16:creationId xmlns:a16="http://schemas.microsoft.com/office/drawing/2014/main" id="{9F927DD5-BA3C-7A30-70F7-70DCBAAA4F3F}"/>
                </a:ext>
              </a:extLst>
            </p:cNvPr>
            <p:cNvSpPr txBox="1"/>
            <p:nvPr/>
          </p:nvSpPr>
          <p:spPr>
            <a:xfrm>
              <a:off x="1433047" y="2697779"/>
              <a:ext cx="1352966" cy="2304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b="1" i="0" u="none" strike="noStrike" cap="none" dirty="0">
                  <a:solidFill>
                    <a:schemeClr val="lt1"/>
                  </a:solidFill>
                  <a:latin typeface="Space Grotesk"/>
                  <a:ea typeface="Space Grotesk"/>
                  <a:cs typeface="Space Grotesk"/>
                  <a:sym typeface="Space Grotesk"/>
                </a:rPr>
                <a:t>Graduated project</a:t>
              </a:r>
              <a:endParaRPr sz="800" b="1" i="0" u="none" strike="noStrike" cap="none" dirty="0">
                <a:solidFill>
                  <a:schemeClr val="lt1"/>
                </a:solidFill>
                <a:latin typeface="Space Grotesk"/>
                <a:ea typeface="Space Grotesk"/>
                <a:cs typeface="Space Grotesk"/>
                <a:sym typeface="Space Grotesk"/>
              </a:endParaRPr>
            </a:p>
          </p:txBody>
        </p:sp>
      </p:grpSp>
      <p:sp>
        <p:nvSpPr>
          <p:cNvPr id="49" name="Google Shape;294;p39">
            <a:extLst>
              <a:ext uri="{FF2B5EF4-FFF2-40B4-BE49-F238E27FC236}">
                <a16:creationId xmlns:a16="http://schemas.microsoft.com/office/drawing/2014/main" id="{93F95802-7F80-46CD-BB1A-BB550FF71CCB}"/>
              </a:ext>
            </a:extLst>
          </p:cNvPr>
          <p:cNvSpPr/>
          <p:nvPr/>
        </p:nvSpPr>
        <p:spPr>
          <a:xfrm>
            <a:off x="8808041" y="1639873"/>
            <a:ext cx="1928299" cy="1248208"/>
          </a:xfrm>
          <a:prstGeom prst="roundRect">
            <a:avLst>
              <a:gd name="adj" fmla="val 11426"/>
            </a:avLst>
          </a:prstGeom>
          <a:noFill/>
          <a:ln w="12700" cap="flat" cmpd="sng">
            <a:solidFill>
              <a:schemeClr val="tx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1" name="Graphic 50">
            <a:extLst>
              <a:ext uri="{FF2B5EF4-FFF2-40B4-BE49-F238E27FC236}">
                <a16:creationId xmlns:a16="http://schemas.microsoft.com/office/drawing/2014/main" id="{83CF4E5A-B183-7DB6-8A13-4ADFB1082012}"/>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0189012" y="1936058"/>
            <a:ext cx="355555" cy="360000"/>
          </a:xfrm>
          <a:prstGeom prst="rect">
            <a:avLst/>
          </a:prstGeom>
        </p:spPr>
      </p:pic>
      <p:pic>
        <p:nvPicPr>
          <p:cNvPr id="53" name="Graphic 52">
            <a:extLst>
              <a:ext uri="{FF2B5EF4-FFF2-40B4-BE49-F238E27FC236}">
                <a16:creationId xmlns:a16="http://schemas.microsoft.com/office/drawing/2014/main" id="{078B3618-AFC5-EF5B-971F-2F0180ADF001}"/>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9581245" y="1965906"/>
            <a:ext cx="360000" cy="360000"/>
          </a:xfrm>
          <a:prstGeom prst="rect">
            <a:avLst/>
          </a:prstGeom>
        </p:spPr>
      </p:pic>
      <p:pic>
        <p:nvPicPr>
          <p:cNvPr id="55" name="Graphic 54">
            <a:extLst>
              <a:ext uri="{FF2B5EF4-FFF2-40B4-BE49-F238E27FC236}">
                <a16:creationId xmlns:a16="http://schemas.microsoft.com/office/drawing/2014/main" id="{C00B88C5-4381-16B4-F828-27B1B228A1D7}"/>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8993632" y="1956595"/>
            <a:ext cx="355555" cy="360000"/>
          </a:xfrm>
          <a:prstGeom prst="rect">
            <a:avLst/>
          </a:prstGeom>
        </p:spPr>
      </p:pic>
      <p:grpSp>
        <p:nvGrpSpPr>
          <p:cNvPr id="57" name="Google Shape;322;p39">
            <a:extLst>
              <a:ext uri="{FF2B5EF4-FFF2-40B4-BE49-F238E27FC236}">
                <a16:creationId xmlns:a16="http://schemas.microsoft.com/office/drawing/2014/main" id="{163F1833-E74B-D501-F70B-9DC556BC31A2}"/>
              </a:ext>
            </a:extLst>
          </p:cNvPr>
          <p:cNvGrpSpPr/>
          <p:nvPr/>
        </p:nvGrpSpPr>
        <p:grpSpPr>
          <a:xfrm>
            <a:off x="8989861" y="1490509"/>
            <a:ext cx="1312379" cy="343603"/>
            <a:chOff x="401752" y="906917"/>
            <a:chExt cx="1741152" cy="343603"/>
          </a:xfrm>
        </p:grpSpPr>
        <p:sp>
          <p:nvSpPr>
            <p:cNvPr id="58" name="Google Shape;323;p39">
              <a:extLst>
                <a:ext uri="{FF2B5EF4-FFF2-40B4-BE49-F238E27FC236}">
                  <a16:creationId xmlns:a16="http://schemas.microsoft.com/office/drawing/2014/main" id="{DCAAB295-367E-CC2D-79AF-ED4B15EBBBCD}"/>
                </a:ext>
              </a:extLst>
            </p:cNvPr>
            <p:cNvSpPr/>
            <p:nvPr/>
          </p:nvSpPr>
          <p:spPr>
            <a:xfrm>
              <a:off x="425533" y="906917"/>
              <a:ext cx="1717371"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59" name="Google Shape;324;p39">
              <a:extLst>
                <a:ext uri="{FF2B5EF4-FFF2-40B4-BE49-F238E27FC236}">
                  <a16:creationId xmlns:a16="http://schemas.microsoft.com/office/drawing/2014/main" id="{0191C2EA-E8D7-2702-E9A0-77C5805A9927}"/>
                </a:ext>
              </a:extLst>
            </p:cNvPr>
            <p:cNvSpPr txBox="1"/>
            <p:nvPr/>
          </p:nvSpPr>
          <p:spPr>
            <a:xfrm>
              <a:off x="401752" y="941580"/>
              <a:ext cx="1741152"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Other APIs &amp; tools</a:t>
              </a:r>
              <a:endParaRPr sz="1000" b="0" i="0" u="none" strike="noStrike" cap="none" dirty="0">
                <a:solidFill>
                  <a:srgbClr val="121C29"/>
                </a:solidFill>
                <a:latin typeface="Space Grotesk"/>
                <a:ea typeface="Space Grotesk"/>
                <a:cs typeface="Space Grotesk"/>
                <a:sym typeface="Space Grotesk"/>
              </a:endParaRPr>
            </a:p>
          </p:txBody>
        </p:sp>
      </p:grpSp>
      <p:sp>
        <p:nvSpPr>
          <p:cNvPr id="60" name="Google Shape;1983;p10">
            <a:extLst>
              <a:ext uri="{FF2B5EF4-FFF2-40B4-BE49-F238E27FC236}">
                <a16:creationId xmlns:a16="http://schemas.microsoft.com/office/drawing/2014/main" id="{125CCBE7-B120-350D-67CF-FC56614FC261}"/>
              </a:ext>
            </a:extLst>
          </p:cNvPr>
          <p:cNvSpPr txBox="1"/>
          <p:nvPr/>
        </p:nvSpPr>
        <p:spPr>
          <a:xfrm>
            <a:off x="8777180" y="2396685"/>
            <a:ext cx="76497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Payment</a:t>
            </a:r>
            <a:br>
              <a:rPr lang="en-US" sz="800" i="0" u="none" strike="noStrike" cap="none" dirty="0">
                <a:solidFill>
                  <a:schemeClr val="tx1"/>
                </a:solidFill>
                <a:latin typeface="Space Grotesk"/>
                <a:ea typeface="Space Grotesk"/>
                <a:cs typeface="Space Grotesk"/>
                <a:sym typeface="Space Grotesk"/>
              </a:rPr>
            </a:br>
            <a:r>
              <a:rPr lang="en-US" sz="800" i="0" u="none" strike="noStrike" cap="none" dirty="0">
                <a:solidFill>
                  <a:schemeClr val="tx1"/>
                </a:solidFill>
                <a:latin typeface="Space Grotesk"/>
                <a:ea typeface="Space Grotesk"/>
                <a:cs typeface="Space Grotesk"/>
                <a:sym typeface="Space Grotesk"/>
              </a:rPr>
              <a:t>providers</a:t>
            </a:r>
            <a:endParaRPr sz="800" i="0" u="none" strike="noStrike" cap="none" dirty="0">
              <a:solidFill>
                <a:schemeClr val="tx1"/>
              </a:solidFill>
              <a:latin typeface="Space Grotesk"/>
              <a:ea typeface="Space Grotesk"/>
              <a:cs typeface="Space Grotesk"/>
              <a:sym typeface="Space Grotesk"/>
            </a:endParaRPr>
          </a:p>
        </p:txBody>
      </p:sp>
      <p:sp>
        <p:nvSpPr>
          <p:cNvPr id="61" name="Google Shape;324;p39">
            <a:extLst>
              <a:ext uri="{FF2B5EF4-FFF2-40B4-BE49-F238E27FC236}">
                <a16:creationId xmlns:a16="http://schemas.microsoft.com/office/drawing/2014/main" id="{0D827366-403C-BD41-2A11-7ED3A52C3811}"/>
              </a:ext>
            </a:extLst>
          </p:cNvPr>
          <p:cNvSpPr txBox="1"/>
          <p:nvPr/>
        </p:nvSpPr>
        <p:spPr>
          <a:xfrm>
            <a:off x="11125427" y="2017724"/>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Platform interfaces</a:t>
            </a:r>
            <a:endParaRPr sz="1000" b="1" i="0" u="none" strike="noStrike" cap="none" dirty="0">
              <a:solidFill>
                <a:srgbClr val="121C29"/>
              </a:solidFill>
              <a:latin typeface="Space Grotesk"/>
              <a:ea typeface="Space Grotesk"/>
              <a:cs typeface="Space Grotesk"/>
              <a:sym typeface="Space Grotesk"/>
            </a:endParaRPr>
          </a:p>
        </p:txBody>
      </p:sp>
      <p:sp>
        <p:nvSpPr>
          <p:cNvPr id="62" name="Google Shape;324;p39">
            <a:extLst>
              <a:ext uri="{FF2B5EF4-FFF2-40B4-BE49-F238E27FC236}">
                <a16:creationId xmlns:a16="http://schemas.microsoft.com/office/drawing/2014/main" id="{01E742BF-9D87-8645-58DA-F625CEB2F896}"/>
              </a:ext>
            </a:extLst>
          </p:cNvPr>
          <p:cNvSpPr txBox="1"/>
          <p:nvPr/>
        </p:nvSpPr>
        <p:spPr>
          <a:xfrm>
            <a:off x="11125427" y="4194177"/>
            <a:ext cx="1017937"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Platform capabilities</a:t>
            </a:r>
            <a:endParaRPr sz="1000" b="1" i="0" u="none" strike="noStrike" cap="none" dirty="0">
              <a:solidFill>
                <a:srgbClr val="121C29"/>
              </a:solidFill>
              <a:latin typeface="Space Grotesk"/>
              <a:ea typeface="Space Grotesk"/>
              <a:cs typeface="Space Grotesk"/>
              <a:sym typeface="Space Grotesk"/>
            </a:endParaRPr>
          </a:p>
        </p:txBody>
      </p:sp>
      <p:sp>
        <p:nvSpPr>
          <p:cNvPr id="63" name="Google Shape;324;p39">
            <a:extLst>
              <a:ext uri="{FF2B5EF4-FFF2-40B4-BE49-F238E27FC236}">
                <a16:creationId xmlns:a16="http://schemas.microsoft.com/office/drawing/2014/main" id="{40DD1252-1DC8-08C9-34A3-530EE228FCBC}"/>
              </a:ext>
            </a:extLst>
          </p:cNvPr>
          <p:cNvSpPr txBox="1"/>
          <p:nvPr/>
        </p:nvSpPr>
        <p:spPr>
          <a:xfrm>
            <a:off x="11076551" y="5770879"/>
            <a:ext cx="111568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1" i="0" u="none" strike="noStrike" cap="none" dirty="0">
                <a:solidFill>
                  <a:srgbClr val="121C29"/>
                </a:solidFill>
                <a:latin typeface="Space Grotesk"/>
                <a:ea typeface="Space Grotesk"/>
                <a:cs typeface="Space Grotesk"/>
                <a:sym typeface="Space Grotesk"/>
              </a:rPr>
              <a:t>Infrastructure resources and service providers</a:t>
            </a:r>
            <a:endParaRPr sz="1000" b="1" i="0" u="none" strike="noStrike" cap="none" dirty="0">
              <a:solidFill>
                <a:srgbClr val="121C29"/>
              </a:solidFill>
              <a:latin typeface="Space Grotesk"/>
              <a:ea typeface="Space Grotesk"/>
              <a:cs typeface="Space Grotesk"/>
              <a:sym typeface="Space Grotesk"/>
            </a:endParaRPr>
          </a:p>
        </p:txBody>
      </p:sp>
      <p:sp>
        <p:nvSpPr>
          <p:cNvPr id="256" name="Google Shape;1983;p10">
            <a:extLst>
              <a:ext uri="{FF2B5EF4-FFF2-40B4-BE49-F238E27FC236}">
                <a16:creationId xmlns:a16="http://schemas.microsoft.com/office/drawing/2014/main" id="{243997DB-25D0-8055-758A-259CAC54777D}"/>
              </a:ext>
            </a:extLst>
          </p:cNvPr>
          <p:cNvSpPr txBox="1"/>
          <p:nvPr/>
        </p:nvSpPr>
        <p:spPr>
          <a:xfrm>
            <a:off x="9374169" y="2396685"/>
            <a:ext cx="764971" cy="2154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CRM</a:t>
            </a:r>
            <a:endParaRPr sz="800" i="0" u="none" strike="noStrike" cap="none" dirty="0">
              <a:solidFill>
                <a:schemeClr val="tx1"/>
              </a:solidFill>
              <a:latin typeface="Space Grotesk"/>
              <a:ea typeface="Space Grotesk"/>
              <a:cs typeface="Space Grotesk"/>
              <a:sym typeface="Space Grotesk"/>
            </a:endParaRPr>
          </a:p>
        </p:txBody>
      </p:sp>
      <p:sp>
        <p:nvSpPr>
          <p:cNvPr id="257" name="Google Shape;1983;p10">
            <a:extLst>
              <a:ext uri="{FF2B5EF4-FFF2-40B4-BE49-F238E27FC236}">
                <a16:creationId xmlns:a16="http://schemas.microsoft.com/office/drawing/2014/main" id="{CD0D5ADD-061C-C0D0-5381-9F0816D44DE5}"/>
              </a:ext>
            </a:extLst>
          </p:cNvPr>
          <p:cNvSpPr txBox="1"/>
          <p:nvPr/>
        </p:nvSpPr>
        <p:spPr>
          <a:xfrm>
            <a:off x="9984303" y="2404947"/>
            <a:ext cx="764971" cy="338514"/>
          </a:xfrm>
          <a:prstGeom prst="rect">
            <a:avLst/>
          </a:prstGeom>
          <a:noFill/>
          <a:ln>
            <a:noFill/>
          </a:ln>
        </p:spPr>
        <p:txBody>
          <a:bodyPr spcFirstLastPara="1" wrap="square" lIns="36000" tIns="45700" rIns="36000"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800" i="0" u="none" strike="noStrike" cap="none" dirty="0">
                <a:solidFill>
                  <a:schemeClr val="tx1"/>
                </a:solidFill>
                <a:latin typeface="Space Grotesk"/>
                <a:ea typeface="Space Grotesk"/>
                <a:cs typeface="Space Grotesk"/>
                <a:sym typeface="Space Grotesk"/>
              </a:rPr>
              <a:t>Portals &amp; dashboards</a:t>
            </a:r>
            <a:endParaRPr sz="800" i="0" u="none" strike="noStrike" cap="none" dirty="0">
              <a:solidFill>
                <a:schemeClr val="tx1"/>
              </a:solidFill>
              <a:latin typeface="Space Grotesk"/>
              <a:ea typeface="Space Grotesk"/>
              <a:cs typeface="Space Grotesk"/>
              <a:sym typeface="Space Grotesk"/>
            </a:endParaRPr>
          </a:p>
        </p:txBody>
      </p:sp>
      <p:sp>
        <p:nvSpPr>
          <p:cNvPr id="258" name="Right Brace 257">
            <a:extLst>
              <a:ext uri="{FF2B5EF4-FFF2-40B4-BE49-F238E27FC236}">
                <a16:creationId xmlns:a16="http://schemas.microsoft.com/office/drawing/2014/main" id="{7DC70195-974B-F461-8950-22101FC5D835}"/>
              </a:ext>
            </a:extLst>
          </p:cNvPr>
          <p:cNvSpPr/>
          <p:nvPr/>
        </p:nvSpPr>
        <p:spPr>
          <a:xfrm>
            <a:off x="10882363" y="226642"/>
            <a:ext cx="305406" cy="1235763"/>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59" name="Right Brace 258">
            <a:extLst>
              <a:ext uri="{FF2B5EF4-FFF2-40B4-BE49-F238E27FC236}">
                <a16:creationId xmlns:a16="http://schemas.microsoft.com/office/drawing/2014/main" id="{273FD76E-162C-C586-88A2-755A43E4CDB3}"/>
              </a:ext>
            </a:extLst>
          </p:cNvPr>
          <p:cNvSpPr/>
          <p:nvPr/>
        </p:nvSpPr>
        <p:spPr>
          <a:xfrm>
            <a:off x="10882363" y="1509436"/>
            <a:ext cx="305406" cy="1483319"/>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60" name="Right Brace 259">
            <a:extLst>
              <a:ext uri="{FF2B5EF4-FFF2-40B4-BE49-F238E27FC236}">
                <a16:creationId xmlns:a16="http://schemas.microsoft.com/office/drawing/2014/main" id="{8FF6B535-BD28-5135-C872-E83969A134EF}"/>
              </a:ext>
            </a:extLst>
          </p:cNvPr>
          <p:cNvSpPr/>
          <p:nvPr/>
        </p:nvSpPr>
        <p:spPr>
          <a:xfrm>
            <a:off x="10882363" y="3039786"/>
            <a:ext cx="305406" cy="2538052"/>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grpSp>
        <p:nvGrpSpPr>
          <p:cNvPr id="262" name="Group 261">
            <a:extLst>
              <a:ext uri="{FF2B5EF4-FFF2-40B4-BE49-F238E27FC236}">
                <a16:creationId xmlns:a16="http://schemas.microsoft.com/office/drawing/2014/main" id="{7FE48BB9-1269-77A0-3496-F89EC7B68591}"/>
              </a:ext>
            </a:extLst>
          </p:cNvPr>
          <p:cNvGrpSpPr/>
          <p:nvPr/>
        </p:nvGrpSpPr>
        <p:grpSpPr>
          <a:xfrm>
            <a:off x="639245" y="6039974"/>
            <a:ext cx="9631026" cy="296914"/>
            <a:chOff x="639245" y="5933294"/>
            <a:chExt cx="9631026" cy="296914"/>
          </a:xfrm>
        </p:grpSpPr>
        <p:pic>
          <p:nvPicPr>
            <p:cNvPr id="331" name="Google Shape;331;p39">
              <a:extLst>
                <a:ext uri="{FF2B5EF4-FFF2-40B4-BE49-F238E27FC236}">
                  <a16:creationId xmlns:a16="http://schemas.microsoft.com/office/drawing/2014/main" id="{A240F258-0EF5-304B-9C31-04A837A715C7}"/>
                </a:ext>
              </a:extLst>
            </p:cNvPr>
            <p:cNvPicPr preferRelativeResize="0">
              <a:picLocks noChangeAspect="1"/>
            </p:cNvPicPr>
            <p:nvPr/>
          </p:nvPicPr>
          <p:blipFill rotWithShape="1">
            <a:blip r:embed="rId49">
              <a:alphaModFix/>
            </a:blip>
            <a:srcRect/>
            <a:stretch/>
          </p:blipFill>
          <p:spPr>
            <a:xfrm>
              <a:off x="2670672" y="5939286"/>
              <a:ext cx="477352" cy="284931"/>
            </a:xfrm>
            <a:prstGeom prst="rect">
              <a:avLst/>
            </a:prstGeom>
            <a:noFill/>
            <a:ln>
              <a:noFill/>
            </a:ln>
          </p:spPr>
        </p:pic>
        <p:pic>
          <p:nvPicPr>
            <p:cNvPr id="332" name="Google Shape;332;p39">
              <a:extLst>
                <a:ext uri="{FF2B5EF4-FFF2-40B4-BE49-F238E27FC236}">
                  <a16:creationId xmlns:a16="http://schemas.microsoft.com/office/drawing/2014/main" id="{78877F72-3DCB-ED65-5F02-EE19B7B439A8}"/>
                </a:ext>
              </a:extLst>
            </p:cNvPr>
            <p:cNvPicPr preferRelativeResize="0">
              <a:picLocks noChangeAspect="1"/>
            </p:cNvPicPr>
            <p:nvPr/>
          </p:nvPicPr>
          <p:blipFill rotWithShape="1">
            <a:blip r:embed="rId50">
              <a:alphaModFix/>
            </a:blip>
            <a:srcRect/>
            <a:stretch/>
          </p:blipFill>
          <p:spPr>
            <a:xfrm>
              <a:off x="4182528" y="5973751"/>
              <a:ext cx="1390736" cy="216000"/>
            </a:xfrm>
            <a:prstGeom prst="rect">
              <a:avLst/>
            </a:prstGeom>
            <a:noFill/>
            <a:ln>
              <a:noFill/>
            </a:ln>
          </p:spPr>
        </p:pic>
        <p:pic>
          <p:nvPicPr>
            <p:cNvPr id="334" name="Google Shape;334;p39">
              <a:extLst>
                <a:ext uri="{FF2B5EF4-FFF2-40B4-BE49-F238E27FC236}">
                  <a16:creationId xmlns:a16="http://schemas.microsoft.com/office/drawing/2014/main" id="{7316E29A-F6A9-1F3D-B285-3B41A7C61084}"/>
                </a:ext>
              </a:extLst>
            </p:cNvPr>
            <p:cNvPicPr preferRelativeResize="0">
              <a:picLocks noChangeAspect="1"/>
            </p:cNvPicPr>
            <p:nvPr/>
          </p:nvPicPr>
          <p:blipFill rotWithShape="1">
            <a:blip r:embed="rId51">
              <a:alphaModFix/>
            </a:blip>
            <a:srcRect/>
            <a:stretch/>
          </p:blipFill>
          <p:spPr>
            <a:xfrm>
              <a:off x="639245" y="5937751"/>
              <a:ext cx="996923" cy="288000"/>
            </a:xfrm>
            <a:prstGeom prst="rect">
              <a:avLst/>
            </a:prstGeom>
            <a:noFill/>
            <a:ln>
              <a:noFill/>
            </a:ln>
          </p:spPr>
        </p:pic>
        <p:pic>
          <p:nvPicPr>
            <p:cNvPr id="335" name="Google Shape;335;p39">
              <a:extLst>
                <a:ext uri="{FF2B5EF4-FFF2-40B4-BE49-F238E27FC236}">
                  <a16:creationId xmlns:a16="http://schemas.microsoft.com/office/drawing/2014/main" id="{FBD8CD07-55A8-242A-518A-08CC8A011BB0}"/>
                </a:ext>
              </a:extLst>
            </p:cNvPr>
            <p:cNvPicPr preferRelativeResize="0">
              <a:picLocks noChangeAspect="1"/>
            </p:cNvPicPr>
            <p:nvPr/>
          </p:nvPicPr>
          <p:blipFill rotWithShape="1">
            <a:blip r:embed="rId52">
              <a:alphaModFix/>
            </a:blip>
            <a:srcRect/>
            <a:stretch/>
          </p:blipFill>
          <p:spPr>
            <a:xfrm>
              <a:off x="8956271" y="5933294"/>
              <a:ext cx="1314000" cy="296914"/>
            </a:xfrm>
            <a:prstGeom prst="rect">
              <a:avLst/>
            </a:prstGeom>
            <a:noFill/>
            <a:ln>
              <a:noFill/>
            </a:ln>
          </p:spPr>
        </p:pic>
        <p:pic>
          <p:nvPicPr>
            <p:cNvPr id="261" name="Google Shape;2125;p16">
              <a:extLst>
                <a:ext uri="{FF2B5EF4-FFF2-40B4-BE49-F238E27FC236}">
                  <a16:creationId xmlns:a16="http://schemas.microsoft.com/office/drawing/2014/main" id="{563A1E75-4F76-9FE6-0157-FB2A21C90D6E}"/>
                </a:ext>
              </a:extLst>
            </p:cNvPr>
            <p:cNvPicPr preferRelativeResize="0">
              <a:picLocks noChangeAspect="1"/>
            </p:cNvPicPr>
            <p:nvPr/>
          </p:nvPicPr>
          <p:blipFill rotWithShape="1">
            <a:blip r:embed="rId53">
              <a:alphaModFix/>
            </a:blip>
            <a:srcRect/>
            <a:stretch/>
          </p:blipFill>
          <p:spPr>
            <a:xfrm>
              <a:off x="6607768" y="6000751"/>
              <a:ext cx="1314000" cy="162000"/>
            </a:xfrm>
            <a:prstGeom prst="rect">
              <a:avLst/>
            </a:prstGeom>
            <a:noFill/>
            <a:ln>
              <a:noFill/>
            </a:ln>
          </p:spPr>
        </p:pic>
      </p:grpSp>
      <p:sp>
        <p:nvSpPr>
          <p:cNvPr id="263" name="Right Brace 262">
            <a:extLst>
              <a:ext uri="{FF2B5EF4-FFF2-40B4-BE49-F238E27FC236}">
                <a16:creationId xmlns:a16="http://schemas.microsoft.com/office/drawing/2014/main" id="{C90C7D9E-C6D9-A048-5262-693B505CD4B1}"/>
              </a:ext>
            </a:extLst>
          </p:cNvPr>
          <p:cNvSpPr/>
          <p:nvPr/>
        </p:nvSpPr>
        <p:spPr>
          <a:xfrm>
            <a:off x="10882363" y="5624868"/>
            <a:ext cx="305406" cy="1098919"/>
          </a:xfrm>
          <a:prstGeom prst="rightBrace">
            <a:avLst>
              <a:gd name="adj1" fmla="val 11452"/>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L"/>
          </a:p>
        </p:txBody>
      </p:sp>
      <p:sp>
        <p:nvSpPr>
          <p:cNvPr id="273" name="Google Shape;308;p39">
            <a:extLst>
              <a:ext uri="{FF2B5EF4-FFF2-40B4-BE49-F238E27FC236}">
                <a16:creationId xmlns:a16="http://schemas.microsoft.com/office/drawing/2014/main" id="{70241F1C-2696-F264-9957-AF469FE88E5C}"/>
              </a:ext>
            </a:extLst>
          </p:cNvPr>
          <p:cNvSpPr/>
          <p:nvPr/>
        </p:nvSpPr>
        <p:spPr>
          <a:xfrm>
            <a:off x="268479" y="3190560"/>
            <a:ext cx="10471346" cy="1267350"/>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4" name="Google Shape;328;p39">
            <a:extLst>
              <a:ext uri="{FF2B5EF4-FFF2-40B4-BE49-F238E27FC236}">
                <a16:creationId xmlns:a16="http://schemas.microsoft.com/office/drawing/2014/main" id="{8B4E0680-5948-52A4-6140-99A283639F44}"/>
              </a:ext>
            </a:extLst>
          </p:cNvPr>
          <p:cNvGrpSpPr/>
          <p:nvPr/>
        </p:nvGrpSpPr>
        <p:grpSpPr>
          <a:xfrm>
            <a:off x="505667" y="3035856"/>
            <a:ext cx="3984832" cy="277059"/>
            <a:chOff x="8812299" y="862819"/>
            <a:chExt cx="1272402" cy="369311"/>
          </a:xfrm>
        </p:grpSpPr>
        <p:sp>
          <p:nvSpPr>
            <p:cNvPr id="275" name="Google Shape;329;p39">
              <a:extLst>
                <a:ext uri="{FF2B5EF4-FFF2-40B4-BE49-F238E27FC236}">
                  <a16:creationId xmlns:a16="http://schemas.microsoft.com/office/drawing/2014/main" id="{BF7625C8-F6FB-4136-1451-CF2E9C8832B5}"/>
                </a:ext>
              </a:extLst>
            </p:cNvPr>
            <p:cNvSpPr/>
            <p:nvPr/>
          </p:nvSpPr>
          <p:spPr>
            <a:xfrm>
              <a:off x="8812947" y="862819"/>
              <a:ext cx="1271754" cy="369311"/>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76" name="Google Shape;330;p39">
              <a:extLst>
                <a:ext uri="{FF2B5EF4-FFF2-40B4-BE49-F238E27FC236}">
                  <a16:creationId xmlns:a16="http://schemas.microsoft.com/office/drawing/2014/main" id="{D6BDBB87-0927-7E7A-9B7D-66F098111158}"/>
                </a:ext>
              </a:extLst>
            </p:cNvPr>
            <p:cNvSpPr txBox="1"/>
            <p:nvPr/>
          </p:nvSpPr>
          <p:spPr>
            <a:xfrm>
              <a:off x="8812299" y="891688"/>
              <a:ext cx="1271754" cy="3281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Connect with over 120 infrastructure resources &amp; capabilities</a:t>
              </a:r>
              <a:endParaRPr sz="1000" b="0" i="0" u="none" strike="noStrike" cap="none" dirty="0">
                <a:solidFill>
                  <a:srgbClr val="121C29"/>
                </a:solidFill>
                <a:latin typeface="Space Grotesk"/>
                <a:ea typeface="Space Grotesk"/>
                <a:cs typeface="Space Grotesk"/>
                <a:sym typeface="Space Grotesk"/>
              </a:endParaRPr>
            </a:p>
          </p:txBody>
        </p:sp>
      </p:grpSp>
      <p:grpSp>
        <p:nvGrpSpPr>
          <p:cNvPr id="287" name="Group 286">
            <a:extLst>
              <a:ext uri="{FF2B5EF4-FFF2-40B4-BE49-F238E27FC236}">
                <a16:creationId xmlns:a16="http://schemas.microsoft.com/office/drawing/2014/main" id="{3525D940-4BC6-7850-4896-A50218FF714B}"/>
              </a:ext>
            </a:extLst>
          </p:cNvPr>
          <p:cNvGrpSpPr/>
          <p:nvPr/>
        </p:nvGrpSpPr>
        <p:grpSpPr>
          <a:xfrm>
            <a:off x="277928" y="4484960"/>
            <a:ext cx="10471346" cy="949612"/>
            <a:chOff x="277928" y="4637360"/>
            <a:chExt cx="10471346" cy="949612"/>
          </a:xfrm>
        </p:grpSpPr>
        <p:sp>
          <p:nvSpPr>
            <p:cNvPr id="269" name="Google Shape;308;p39">
              <a:extLst>
                <a:ext uri="{FF2B5EF4-FFF2-40B4-BE49-F238E27FC236}">
                  <a16:creationId xmlns:a16="http://schemas.microsoft.com/office/drawing/2014/main" id="{713BDAF1-A372-BC4E-51D4-499453CA8A89}"/>
                </a:ext>
              </a:extLst>
            </p:cNvPr>
            <p:cNvSpPr/>
            <p:nvPr/>
          </p:nvSpPr>
          <p:spPr>
            <a:xfrm>
              <a:off x="277928" y="4820931"/>
              <a:ext cx="10471346" cy="766041"/>
            </a:xfrm>
            <a:prstGeom prst="roundRect">
              <a:avLst>
                <a:gd name="adj" fmla="val 16667"/>
              </a:avLst>
            </a:prstGeom>
            <a:no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70" name="Google Shape;328;p39">
              <a:extLst>
                <a:ext uri="{FF2B5EF4-FFF2-40B4-BE49-F238E27FC236}">
                  <a16:creationId xmlns:a16="http://schemas.microsoft.com/office/drawing/2014/main" id="{B31402F4-96FA-0596-3F5E-48185C531D63}"/>
                </a:ext>
              </a:extLst>
            </p:cNvPr>
            <p:cNvGrpSpPr/>
            <p:nvPr/>
          </p:nvGrpSpPr>
          <p:grpSpPr>
            <a:xfrm>
              <a:off x="481428" y="4637360"/>
              <a:ext cx="2282092" cy="343603"/>
              <a:chOff x="8800649" y="862819"/>
              <a:chExt cx="1249767" cy="343603"/>
            </a:xfrm>
          </p:grpSpPr>
          <p:sp>
            <p:nvSpPr>
              <p:cNvPr id="271" name="Google Shape;329;p39">
                <a:extLst>
                  <a:ext uri="{FF2B5EF4-FFF2-40B4-BE49-F238E27FC236}">
                    <a16:creationId xmlns:a16="http://schemas.microsoft.com/office/drawing/2014/main" id="{3F8C6120-23E1-B369-AFF2-E858F2F70019}"/>
                  </a:ext>
                </a:extLst>
              </p:cNvPr>
              <p:cNvSpPr/>
              <p:nvPr/>
            </p:nvSpPr>
            <p:spPr>
              <a:xfrm>
                <a:off x="8802808" y="862819"/>
                <a:ext cx="1239262" cy="343603"/>
              </a:xfrm>
              <a:prstGeom prst="roundRect">
                <a:avLst>
                  <a:gd name="adj" fmla="val 30559"/>
                </a:avLst>
              </a:prstGeom>
              <a:solidFill>
                <a:schemeClr val="lt1"/>
              </a:solidFill>
              <a:ln w="1905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72" name="Google Shape;330;p39">
                <a:extLst>
                  <a:ext uri="{FF2B5EF4-FFF2-40B4-BE49-F238E27FC236}">
                    <a16:creationId xmlns:a16="http://schemas.microsoft.com/office/drawing/2014/main" id="{43C44040-257D-B3B8-0362-0010BA522B99}"/>
                  </a:ext>
                </a:extLst>
              </p:cNvPr>
              <p:cNvSpPr txBox="1"/>
              <p:nvPr/>
            </p:nvSpPr>
            <p:spPr>
              <a:xfrm>
                <a:off x="8800649" y="904385"/>
                <a:ext cx="1249767"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Cloud native integrations include</a:t>
                </a:r>
                <a:endParaRPr sz="1000" b="0" i="0" u="none" strike="noStrike" cap="none" dirty="0">
                  <a:solidFill>
                    <a:srgbClr val="121C29"/>
                  </a:solidFill>
                  <a:latin typeface="Space Grotesk"/>
                  <a:ea typeface="Space Grotesk"/>
                  <a:cs typeface="Space Grotesk"/>
                  <a:sym typeface="Space Grotesk"/>
                </a:endParaRPr>
              </a:p>
            </p:txBody>
          </p:sp>
        </p:grpSp>
        <p:grpSp>
          <p:nvGrpSpPr>
            <p:cNvPr id="283" name="Group 282">
              <a:extLst>
                <a:ext uri="{FF2B5EF4-FFF2-40B4-BE49-F238E27FC236}">
                  <a16:creationId xmlns:a16="http://schemas.microsoft.com/office/drawing/2014/main" id="{FC702CDD-2791-EA3C-7E45-DF16673BE066}"/>
                </a:ext>
              </a:extLst>
            </p:cNvPr>
            <p:cNvGrpSpPr/>
            <p:nvPr/>
          </p:nvGrpSpPr>
          <p:grpSpPr>
            <a:xfrm>
              <a:off x="634165" y="4978276"/>
              <a:ext cx="9754131" cy="504000"/>
              <a:chOff x="639245" y="4978276"/>
              <a:chExt cx="9754131" cy="504000"/>
            </a:xfrm>
          </p:grpSpPr>
          <p:pic>
            <p:nvPicPr>
              <p:cNvPr id="333" name="Google Shape;333;p39">
                <a:extLst>
                  <a:ext uri="{FF2B5EF4-FFF2-40B4-BE49-F238E27FC236}">
                    <a16:creationId xmlns:a16="http://schemas.microsoft.com/office/drawing/2014/main" id="{873794BE-CDD3-D6A7-DBAB-2C5024CD1924}"/>
                  </a:ext>
                </a:extLst>
              </p:cNvPr>
              <p:cNvPicPr preferRelativeResize="0">
                <a:picLocks noChangeAspect="1"/>
              </p:cNvPicPr>
              <p:nvPr/>
            </p:nvPicPr>
            <p:blipFill rotWithShape="1">
              <a:blip r:embed="rId54">
                <a:alphaModFix/>
              </a:blip>
              <a:srcRect/>
              <a:stretch/>
            </p:blipFill>
            <p:spPr>
              <a:xfrm>
                <a:off x="639245" y="5122276"/>
                <a:ext cx="1219569" cy="216000"/>
              </a:xfrm>
              <a:prstGeom prst="rect">
                <a:avLst/>
              </a:prstGeom>
              <a:noFill/>
              <a:ln>
                <a:noFill/>
              </a:ln>
            </p:spPr>
          </p:pic>
          <p:pic>
            <p:nvPicPr>
              <p:cNvPr id="277" name="Graphic 276">
                <a:extLst>
                  <a:ext uri="{FF2B5EF4-FFF2-40B4-BE49-F238E27FC236}">
                    <a16:creationId xmlns:a16="http://schemas.microsoft.com/office/drawing/2014/main" id="{120F637D-7AD6-683D-256A-618566800817}"/>
                  </a:ext>
                </a:extLst>
              </p:cNvPr>
              <p:cNvPicPr>
                <a:picLocks noChangeAspect="1"/>
              </p:cNvPicPr>
              <p:nvPr/>
            </p:nvPicPr>
            <p:blipFill>
              <a:blip r:embed="rId55">
                <a:extLst>
                  <a:ext uri="{96DAC541-7B7A-43D3-8B79-37D633B846F1}">
                    <asvg:svgBlip xmlns:asvg="http://schemas.microsoft.com/office/drawing/2016/SVG/main" r:embed="rId56"/>
                  </a:ext>
                </a:extLst>
              </a:blip>
              <a:stretch>
                <a:fillRect/>
              </a:stretch>
            </p:blipFill>
            <p:spPr>
              <a:xfrm>
                <a:off x="2504105" y="4978276"/>
                <a:ext cx="471844" cy="504000"/>
              </a:xfrm>
              <a:prstGeom prst="rect">
                <a:avLst/>
              </a:prstGeom>
            </p:spPr>
          </p:pic>
          <p:pic>
            <p:nvPicPr>
              <p:cNvPr id="278" name="Graphic 277">
                <a:extLst>
                  <a:ext uri="{FF2B5EF4-FFF2-40B4-BE49-F238E27FC236}">
                    <a16:creationId xmlns:a16="http://schemas.microsoft.com/office/drawing/2014/main" id="{CB302E10-0220-6FAB-2FAD-EE5D8EFE59B3}"/>
                  </a:ext>
                </a:extLst>
              </p:cNvPr>
              <p:cNvPicPr>
                <a:picLocks noChangeAspect="1"/>
              </p:cNvPicPr>
              <p:nvPr/>
            </p:nvPicPr>
            <p:blipFill>
              <a:blip r:embed="rId57">
                <a:extLst>
                  <a:ext uri="{96DAC541-7B7A-43D3-8B79-37D633B846F1}">
                    <asvg:svgBlip xmlns:asvg="http://schemas.microsoft.com/office/drawing/2016/SVG/main" r:embed="rId58"/>
                  </a:ext>
                </a:extLst>
              </a:blip>
              <a:stretch>
                <a:fillRect/>
              </a:stretch>
            </p:blipFill>
            <p:spPr>
              <a:xfrm>
                <a:off x="8523696" y="5032276"/>
                <a:ext cx="832741" cy="396000"/>
              </a:xfrm>
              <a:prstGeom prst="rect">
                <a:avLst/>
              </a:prstGeom>
            </p:spPr>
          </p:pic>
          <p:pic>
            <p:nvPicPr>
              <p:cNvPr id="279" name="Graphic 278">
                <a:extLst>
                  <a:ext uri="{FF2B5EF4-FFF2-40B4-BE49-F238E27FC236}">
                    <a16:creationId xmlns:a16="http://schemas.microsoft.com/office/drawing/2014/main" id="{EA3C0CFC-E65D-B150-CCAA-9228D2D7B261}"/>
                  </a:ext>
                </a:extLst>
              </p:cNvPr>
              <p:cNvPicPr>
                <a:picLocks noChangeAspect="1"/>
              </p:cNvPicPr>
              <p:nvPr/>
            </p:nvPicPr>
            <p:blipFill>
              <a:blip r:embed="rId59">
                <a:extLst>
                  <a:ext uri="{96DAC541-7B7A-43D3-8B79-37D633B846F1}">
                    <asvg:svgBlip xmlns:asvg="http://schemas.microsoft.com/office/drawing/2016/SVG/main" r:embed="rId60"/>
                  </a:ext>
                </a:extLst>
              </a:blip>
              <a:stretch>
                <a:fillRect/>
              </a:stretch>
            </p:blipFill>
            <p:spPr>
              <a:xfrm>
                <a:off x="6798405" y="5110807"/>
                <a:ext cx="1080000" cy="238938"/>
              </a:xfrm>
              <a:prstGeom prst="rect">
                <a:avLst/>
              </a:prstGeom>
            </p:spPr>
          </p:pic>
          <p:pic>
            <p:nvPicPr>
              <p:cNvPr id="280" name="Graphic 279">
                <a:extLst>
                  <a:ext uri="{FF2B5EF4-FFF2-40B4-BE49-F238E27FC236}">
                    <a16:creationId xmlns:a16="http://schemas.microsoft.com/office/drawing/2014/main" id="{02502336-ADAF-9396-CE81-A4A6E8E22CD7}"/>
                  </a:ext>
                </a:extLst>
              </p:cNvPr>
              <p:cNvPicPr>
                <a:picLocks noChangeAspect="1"/>
              </p:cNvPicPr>
              <p:nvPr/>
            </p:nvPicPr>
            <p:blipFill>
              <a:blip r:embed="rId61">
                <a:extLst>
                  <a:ext uri="{96DAC541-7B7A-43D3-8B79-37D633B846F1}">
                    <asvg:svgBlip xmlns:asvg="http://schemas.microsoft.com/office/drawing/2016/SVG/main" r:embed="rId62"/>
                  </a:ext>
                </a:extLst>
              </a:blip>
              <a:stretch>
                <a:fillRect/>
              </a:stretch>
            </p:blipFill>
            <p:spPr>
              <a:xfrm>
                <a:off x="10001727" y="5032276"/>
                <a:ext cx="391649" cy="396000"/>
              </a:xfrm>
              <a:prstGeom prst="rect">
                <a:avLst/>
              </a:prstGeom>
            </p:spPr>
          </p:pic>
          <p:pic>
            <p:nvPicPr>
              <p:cNvPr id="281" name="Graphic 280">
                <a:extLst>
                  <a:ext uri="{FF2B5EF4-FFF2-40B4-BE49-F238E27FC236}">
                    <a16:creationId xmlns:a16="http://schemas.microsoft.com/office/drawing/2014/main" id="{A972F4CF-1587-2F89-9555-86C280F370C4}"/>
                  </a:ext>
                </a:extLst>
              </p:cNvPr>
              <p:cNvPicPr>
                <a:picLocks noChangeAspect="1"/>
              </p:cNvPicPr>
              <p:nvPr/>
            </p:nvPicPr>
            <p:blipFill>
              <a:blip r:embed="rId63">
                <a:extLst>
                  <a:ext uri="{96DAC541-7B7A-43D3-8B79-37D633B846F1}">
                    <asvg:svgBlip xmlns:asvg="http://schemas.microsoft.com/office/drawing/2016/SVG/main" r:embed="rId64"/>
                  </a:ext>
                </a:extLst>
              </a:blip>
              <a:stretch>
                <a:fillRect/>
              </a:stretch>
            </p:blipFill>
            <p:spPr>
              <a:xfrm>
                <a:off x="5322614" y="5032276"/>
                <a:ext cx="830500" cy="396000"/>
              </a:xfrm>
              <a:prstGeom prst="rect">
                <a:avLst/>
              </a:prstGeom>
            </p:spPr>
          </p:pic>
          <p:pic>
            <p:nvPicPr>
              <p:cNvPr id="282" name="Google Shape;2163;p17">
                <a:extLst>
                  <a:ext uri="{FF2B5EF4-FFF2-40B4-BE49-F238E27FC236}">
                    <a16:creationId xmlns:a16="http://schemas.microsoft.com/office/drawing/2014/main" id="{F6FAA028-05B0-F26C-1DB7-E415816805A3}"/>
                  </a:ext>
                </a:extLst>
              </p:cNvPr>
              <p:cNvPicPr preferRelativeResize="0">
                <a:picLocks noChangeAspect="1"/>
              </p:cNvPicPr>
              <p:nvPr/>
            </p:nvPicPr>
            <p:blipFill rotWithShape="1">
              <a:blip r:embed="rId65">
                <a:alphaModFix/>
              </a:blip>
              <a:srcRect/>
              <a:stretch/>
            </p:blipFill>
            <p:spPr>
              <a:xfrm>
                <a:off x="3621240" y="5032276"/>
                <a:ext cx="1056083" cy="396000"/>
              </a:xfrm>
              <a:prstGeom prst="rect">
                <a:avLst/>
              </a:prstGeom>
              <a:noFill/>
              <a:ln>
                <a:noFill/>
              </a:ln>
            </p:spPr>
          </p:pic>
        </p:grpSp>
      </p:grpSp>
      <p:cxnSp>
        <p:nvCxnSpPr>
          <p:cNvPr id="289" name="Straight Connector 288">
            <a:extLst>
              <a:ext uri="{FF2B5EF4-FFF2-40B4-BE49-F238E27FC236}">
                <a16:creationId xmlns:a16="http://schemas.microsoft.com/office/drawing/2014/main" id="{4935BB3D-53EA-F65F-0C95-F9C537D33C38}"/>
              </a:ext>
            </a:extLst>
          </p:cNvPr>
          <p:cNvCxnSpPr>
            <a:cxnSpLocks/>
          </p:cNvCxnSpPr>
          <p:nvPr/>
        </p:nvCxnSpPr>
        <p:spPr>
          <a:xfrm flipH="1">
            <a:off x="3373120" y="6723789"/>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grpSp>
        <p:nvGrpSpPr>
          <p:cNvPr id="361" name="Group 360">
            <a:extLst>
              <a:ext uri="{FF2B5EF4-FFF2-40B4-BE49-F238E27FC236}">
                <a16:creationId xmlns:a16="http://schemas.microsoft.com/office/drawing/2014/main" id="{393BBDC3-0451-A36A-51EC-9A88BE5024A2}"/>
              </a:ext>
            </a:extLst>
          </p:cNvPr>
          <p:cNvGrpSpPr/>
          <p:nvPr/>
        </p:nvGrpSpPr>
        <p:grpSpPr>
          <a:xfrm>
            <a:off x="638679" y="3362889"/>
            <a:ext cx="9722158" cy="941987"/>
            <a:chOff x="638679" y="3301929"/>
            <a:chExt cx="9722158" cy="941987"/>
          </a:xfrm>
        </p:grpSpPr>
        <p:pic>
          <p:nvPicPr>
            <p:cNvPr id="290" name="Google Shape;2130;p17">
              <a:extLst>
                <a:ext uri="{FF2B5EF4-FFF2-40B4-BE49-F238E27FC236}">
                  <a16:creationId xmlns:a16="http://schemas.microsoft.com/office/drawing/2014/main" id="{39944ACD-7F87-E2F7-0A3B-6DB8CE71B749}"/>
                </a:ext>
              </a:extLst>
            </p:cNvPr>
            <p:cNvPicPr preferRelativeResize="0">
              <a:picLocks noChangeAspect="1"/>
            </p:cNvPicPr>
            <p:nvPr/>
          </p:nvPicPr>
          <p:blipFill rotWithShape="1">
            <a:blip r:embed="rId66">
              <a:alphaModFix/>
            </a:blip>
            <a:srcRect/>
            <a:stretch/>
          </p:blipFill>
          <p:spPr>
            <a:xfrm>
              <a:off x="8423491" y="3301929"/>
              <a:ext cx="360000" cy="360000"/>
            </a:xfrm>
            <a:prstGeom prst="rect">
              <a:avLst/>
            </a:prstGeom>
            <a:noFill/>
            <a:ln>
              <a:noFill/>
            </a:ln>
          </p:spPr>
        </p:pic>
        <p:pic>
          <p:nvPicPr>
            <p:cNvPr id="291" name="Google Shape;2131;p17">
              <a:extLst>
                <a:ext uri="{FF2B5EF4-FFF2-40B4-BE49-F238E27FC236}">
                  <a16:creationId xmlns:a16="http://schemas.microsoft.com/office/drawing/2014/main" id="{52761645-614D-EE0C-D153-1C28FD53A0CA}"/>
                </a:ext>
              </a:extLst>
            </p:cNvPr>
            <p:cNvPicPr preferRelativeResize="0">
              <a:picLocks noChangeAspect="1"/>
            </p:cNvPicPr>
            <p:nvPr/>
          </p:nvPicPr>
          <p:blipFill rotWithShape="1">
            <a:blip r:embed="rId67">
              <a:alphaModFix/>
            </a:blip>
            <a:srcRect/>
            <a:stretch/>
          </p:blipFill>
          <p:spPr>
            <a:xfrm>
              <a:off x="9972327" y="3301929"/>
              <a:ext cx="360000" cy="360000"/>
            </a:xfrm>
            <a:prstGeom prst="rect">
              <a:avLst/>
            </a:prstGeom>
            <a:noFill/>
            <a:ln>
              <a:noFill/>
            </a:ln>
          </p:spPr>
        </p:pic>
        <p:pic>
          <p:nvPicPr>
            <p:cNvPr id="336" name="Google Shape;2132;p17">
              <a:extLst>
                <a:ext uri="{FF2B5EF4-FFF2-40B4-BE49-F238E27FC236}">
                  <a16:creationId xmlns:a16="http://schemas.microsoft.com/office/drawing/2014/main" id="{D4409B74-FFC3-828C-3520-7F39809029A2}"/>
                </a:ext>
              </a:extLst>
            </p:cNvPr>
            <p:cNvPicPr preferRelativeResize="0">
              <a:picLocks noChangeAspect="1"/>
            </p:cNvPicPr>
            <p:nvPr/>
          </p:nvPicPr>
          <p:blipFill rotWithShape="1">
            <a:blip r:embed="rId68">
              <a:alphaModFix/>
            </a:blip>
            <a:srcRect/>
            <a:stretch/>
          </p:blipFill>
          <p:spPr>
            <a:xfrm>
              <a:off x="9993490" y="3883916"/>
              <a:ext cx="367347" cy="360000"/>
            </a:xfrm>
            <a:prstGeom prst="rect">
              <a:avLst/>
            </a:prstGeom>
            <a:noFill/>
            <a:ln>
              <a:noFill/>
            </a:ln>
          </p:spPr>
        </p:pic>
        <p:pic>
          <p:nvPicPr>
            <p:cNvPr id="337" name="Google Shape;2134;p17">
              <a:extLst>
                <a:ext uri="{FF2B5EF4-FFF2-40B4-BE49-F238E27FC236}">
                  <a16:creationId xmlns:a16="http://schemas.microsoft.com/office/drawing/2014/main" id="{DDBD9DE6-5FA5-62F6-B9FA-7203A2667AD5}"/>
                </a:ext>
              </a:extLst>
            </p:cNvPr>
            <p:cNvPicPr preferRelativeResize="0">
              <a:picLocks noChangeAspect="1"/>
            </p:cNvPicPr>
            <p:nvPr/>
          </p:nvPicPr>
          <p:blipFill rotWithShape="1">
            <a:blip r:embed="rId69">
              <a:alphaModFix/>
            </a:blip>
            <a:srcRect/>
            <a:stretch/>
          </p:blipFill>
          <p:spPr>
            <a:xfrm>
              <a:off x="7076817" y="3883916"/>
              <a:ext cx="222849" cy="360000"/>
            </a:xfrm>
            <a:prstGeom prst="rect">
              <a:avLst/>
            </a:prstGeom>
            <a:noFill/>
            <a:ln>
              <a:noFill/>
            </a:ln>
          </p:spPr>
        </p:pic>
        <p:pic>
          <p:nvPicPr>
            <p:cNvPr id="338" name="Google Shape;2135;p17">
              <a:extLst>
                <a:ext uri="{FF2B5EF4-FFF2-40B4-BE49-F238E27FC236}">
                  <a16:creationId xmlns:a16="http://schemas.microsoft.com/office/drawing/2014/main" id="{DF9978EA-F067-858B-F60C-70B1889216B5}"/>
                </a:ext>
              </a:extLst>
            </p:cNvPr>
            <p:cNvPicPr preferRelativeResize="0">
              <a:picLocks noChangeAspect="1"/>
            </p:cNvPicPr>
            <p:nvPr/>
          </p:nvPicPr>
          <p:blipFill rotWithShape="1">
            <a:blip r:embed="rId70">
              <a:alphaModFix/>
            </a:blip>
            <a:srcRect/>
            <a:stretch/>
          </p:blipFill>
          <p:spPr>
            <a:xfrm>
              <a:off x="9172874" y="3883916"/>
              <a:ext cx="373091" cy="360000"/>
            </a:xfrm>
            <a:prstGeom prst="rect">
              <a:avLst/>
            </a:prstGeom>
            <a:noFill/>
            <a:ln>
              <a:noFill/>
            </a:ln>
          </p:spPr>
        </p:pic>
        <p:pic>
          <p:nvPicPr>
            <p:cNvPr id="339" name="Google Shape;2136;p17">
              <a:extLst>
                <a:ext uri="{FF2B5EF4-FFF2-40B4-BE49-F238E27FC236}">
                  <a16:creationId xmlns:a16="http://schemas.microsoft.com/office/drawing/2014/main" id="{FAC17190-6193-7676-27F8-BEC30F9A4F1C}"/>
                </a:ext>
              </a:extLst>
            </p:cNvPr>
            <p:cNvPicPr preferRelativeResize="0">
              <a:picLocks noChangeAspect="1"/>
            </p:cNvPicPr>
            <p:nvPr/>
          </p:nvPicPr>
          <p:blipFill rotWithShape="1">
            <a:blip r:embed="rId71">
              <a:alphaModFix/>
            </a:blip>
            <a:srcRect/>
            <a:stretch/>
          </p:blipFill>
          <p:spPr>
            <a:xfrm>
              <a:off x="8561386" y="3883916"/>
              <a:ext cx="163961" cy="360000"/>
            </a:xfrm>
            <a:prstGeom prst="rect">
              <a:avLst/>
            </a:prstGeom>
            <a:noFill/>
            <a:ln>
              <a:noFill/>
            </a:ln>
          </p:spPr>
        </p:pic>
        <p:pic>
          <p:nvPicPr>
            <p:cNvPr id="340" name="Google Shape;2137;p17">
              <a:extLst>
                <a:ext uri="{FF2B5EF4-FFF2-40B4-BE49-F238E27FC236}">
                  <a16:creationId xmlns:a16="http://schemas.microsoft.com/office/drawing/2014/main" id="{00FB77D2-5095-D86A-7372-6683A222D5BA}"/>
                </a:ext>
              </a:extLst>
            </p:cNvPr>
            <p:cNvPicPr preferRelativeResize="0">
              <a:picLocks noChangeAspect="1"/>
            </p:cNvPicPr>
            <p:nvPr/>
          </p:nvPicPr>
          <p:blipFill rotWithShape="1">
            <a:blip r:embed="rId72">
              <a:alphaModFix/>
            </a:blip>
            <a:srcRect/>
            <a:stretch/>
          </p:blipFill>
          <p:spPr>
            <a:xfrm>
              <a:off x="5495932" y="3883916"/>
              <a:ext cx="347369" cy="360000"/>
            </a:xfrm>
            <a:prstGeom prst="rect">
              <a:avLst/>
            </a:prstGeom>
            <a:noFill/>
            <a:ln>
              <a:noFill/>
            </a:ln>
          </p:spPr>
        </p:pic>
        <p:pic>
          <p:nvPicPr>
            <p:cNvPr id="341" name="Google Shape;2138;p17">
              <a:extLst>
                <a:ext uri="{FF2B5EF4-FFF2-40B4-BE49-F238E27FC236}">
                  <a16:creationId xmlns:a16="http://schemas.microsoft.com/office/drawing/2014/main" id="{E0592A72-6C3A-03D7-4DF8-CB5B18B0B4B6}"/>
                </a:ext>
              </a:extLst>
            </p:cNvPr>
            <p:cNvPicPr preferRelativeResize="0">
              <a:picLocks noChangeAspect="1"/>
            </p:cNvPicPr>
            <p:nvPr/>
          </p:nvPicPr>
          <p:blipFill rotWithShape="1">
            <a:blip r:embed="rId73">
              <a:alphaModFix/>
            </a:blip>
            <a:srcRect/>
            <a:stretch/>
          </p:blipFill>
          <p:spPr>
            <a:xfrm>
              <a:off x="6290828" y="3883916"/>
              <a:ext cx="338462" cy="360000"/>
            </a:xfrm>
            <a:prstGeom prst="rect">
              <a:avLst/>
            </a:prstGeom>
            <a:noFill/>
            <a:ln>
              <a:noFill/>
            </a:ln>
          </p:spPr>
        </p:pic>
        <p:pic>
          <p:nvPicPr>
            <p:cNvPr id="342" name="Google Shape;2139;p17">
              <a:extLst>
                <a:ext uri="{FF2B5EF4-FFF2-40B4-BE49-F238E27FC236}">
                  <a16:creationId xmlns:a16="http://schemas.microsoft.com/office/drawing/2014/main" id="{4D81C6BB-8437-596D-0A9C-9D0CBD641DDD}"/>
                </a:ext>
              </a:extLst>
            </p:cNvPr>
            <p:cNvPicPr preferRelativeResize="0">
              <a:picLocks noChangeAspect="1"/>
            </p:cNvPicPr>
            <p:nvPr/>
          </p:nvPicPr>
          <p:blipFill rotWithShape="1">
            <a:blip r:embed="rId74">
              <a:alphaModFix/>
            </a:blip>
            <a:srcRect/>
            <a:stretch/>
          </p:blipFill>
          <p:spPr>
            <a:xfrm>
              <a:off x="4631563" y="3883916"/>
              <a:ext cx="416842" cy="360000"/>
            </a:xfrm>
            <a:prstGeom prst="rect">
              <a:avLst/>
            </a:prstGeom>
            <a:noFill/>
            <a:ln>
              <a:noFill/>
            </a:ln>
          </p:spPr>
        </p:pic>
        <p:pic>
          <p:nvPicPr>
            <p:cNvPr id="344" name="Google Shape;2141;p17">
              <a:extLst>
                <a:ext uri="{FF2B5EF4-FFF2-40B4-BE49-F238E27FC236}">
                  <a16:creationId xmlns:a16="http://schemas.microsoft.com/office/drawing/2014/main" id="{08786306-22C5-762F-7AFF-A5A5C9ED1A2F}"/>
                </a:ext>
              </a:extLst>
            </p:cNvPr>
            <p:cNvPicPr preferRelativeResize="0">
              <a:picLocks noChangeAspect="1"/>
            </p:cNvPicPr>
            <p:nvPr/>
          </p:nvPicPr>
          <p:blipFill rotWithShape="1">
            <a:blip r:embed="rId75">
              <a:alphaModFix/>
            </a:blip>
            <a:srcRect/>
            <a:stretch/>
          </p:blipFill>
          <p:spPr>
            <a:xfrm>
              <a:off x="6103477" y="3301929"/>
              <a:ext cx="360000" cy="360000"/>
            </a:xfrm>
            <a:prstGeom prst="rect">
              <a:avLst/>
            </a:prstGeom>
            <a:noFill/>
            <a:ln>
              <a:noFill/>
            </a:ln>
          </p:spPr>
        </p:pic>
        <p:pic>
          <p:nvPicPr>
            <p:cNvPr id="345" name="Google Shape;2142;p17">
              <a:extLst>
                <a:ext uri="{FF2B5EF4-FFF2-40B4-BE49-F238E27FC236}">
                  <a16:creationId xmlns:a16="http://schemas.microsoft.com/office/drawing/2014/main" id="{348C1D77-D187-5692-4363-31F66B2251F9}"/>
                </a:ext>
              </a:extLst>
            </p:cNvPr>
            <p:cNvPicPr preferRelativeResize="0">
              <a:picLocks noChangeAspect="1"/>
            </p:cNvPicPr>
            <p:nvPr/>
          </p:nvPicPr>
          <p:blipFill rotWithShape="1">
            <a:blip r:embed="rId76">
              <a:alphaModFix/>
            </a:blip>
            <a:srcRect/>
            <a:stretch/>
          </p:blipFill>
          <p:spPr>
            <a:xfrm>
              <a:off x="6877896" y="3301929"/>
              <a:ext cx="360000" cy="360000"/>
            </a:xfrm>
            <a:prstGeom prst="rect">
              <a:avLst/>
            </a:prstGeom>
            <a:noFill/>
            <a:ln>
              <a:noFill/>
            </a:ln>
          </p:spPr>
        </p:pic>
        <p:pic>
          <p:nvPicPr>
            <p:cNvPr id="346" name="Google Shape;2143;p17">
              <a:extLst>
                <a:ext uri="{FF2B5EF4-FFF2-40B4-BE49-F238E27FC236}">
                  <a16:creationId xmlns:a16="http://schemas.microsoft.com/office/drawing/2014/main" id="{610F9F8D-F4BF-F65C-2360-2BFD75D4B372}"/>
                </a:ext>
              </a:extLst>
            </p:cNvPr>
            <p:cNvPicPr preferRelativeResize="0">
              <a:picLocks noChangeAspect="1"/>
            </p:cNvPicPr>
            <p:nvPr/>
          </p:nvPicPr>
          <p:blipFill rotWithShape="1">
            <a:blip r:embed="rId77">
              <a:alphaModFix/>
            </a:blip>
            <a:srcRect/>
            <a:stretch/>
          </p:blipFill>
          <p:spPr>
            <a:xfrm>
              <a:off x="5329058" y="3301929"/>
              <a:ext cx="360000" cy="360000"/>
            </a:xfrm>
            <a:prstGeom prst="rect">
              <a:avLst/>
            </a:prstGeom>
            <a:noFill/>
            <a:ln>
              <a:noFill/>
            </a:ln>
          </p:spPr>
        </p:pic>
        <p:pic>
          <p:nvPicPr>
            <p:cNvPr id="347" name="Google Shape;2144;p17">
              <a:extLst>
                <a:ext uri="{FF2B5EF4-FFF2-40B4-BE49-F238E27FC236}">
                  <a16:creationId xmlns:a16="http://schemas.microsoft.com/office/drawing/2014/main" id="{F81F1774-7FD2-02A3-73D6-7178CD4C23BD}"/>
                </a:ext>
              </a:extLst>
            </p:cNvPr>
            <p:cNvPicPr preferRelativeResize="0">
              <a:picLocks noChangeAspect="1"/>
            </p:cNvPicPr>
            <p:nvPr/>
          </p:nvPicPr>
          <p:blipFill rotWithShape="1">
            <a:blip r:embed="rId78">
              <a:alphaModFix/>
            </a:blip>
            <a:srcRect/>
            <a:stretch/>
          </p:blipFill>
          <p:spPr>
            <a:xfrm>
              <a:off x="2231330" y="3301929"/>
              <a:ext cx="360000" cy="360000"/>
            </a:xfrm>
            <a:prstGeom prst="rect">
              <a:avLst/>
            </a:prstGeom>
            <a:noFill/>
            <a:ln>
              <a:noFill/>
            </a:ln>
          </p:spPr>
        </p:pic>
        <p:pic>
          <p:nvPicPr>
            <p:cNvPr id="348" name="Google Shape;2145;p17">
              <a:extLst>
                <a:ext uri="{FF2B5EF4-FFF2-40B4-BE49-F238E27FC236}">
                  <a16:creationId xmlns:a16="http://schemas.microsoft.com/office/drawing/2014/main" id="{840CF7BC-1C13-CE6A-80F7-6F170CB416B0}"/>
                </a:ext>
              </a:extLst>
            </p:cNvPr>
            <p:cNvPicPr preferRelativeResize="0">
              <a:picLocks noChangeAspect="1"/>
            </p:cNvPicPr>
            <p:nvPr/>
          </p:nvPicPr>
          <p:blipFill rotWithShape="1">
            <a:blip r:embed="rId79">
              <a:alphaModFix/>
            </a:blip>
            <a:srcRect/>
            <a:stretch/>
          </p:blipFill>
          <p:spPr>
            <a:xfrm>
              <a:off x="3780220" y="3301929"/>
              <a:ext cx="360000" cy="360000"/>
            </a:xfrm>
            <a:prstGeom prst="rect">
              <a:avLst/>
            </a:prstGeom>
            <a:noFill/>
            <a:ln>
              <a:noFill/>
            </a:ln>
          </p:spPr>
        </p:pic>
        <p:pic>
          <p:nvPicPr>
            <p:cNvPr id="349" name="Google Shape;2146;p17">
              <a:extLst>
                <a:ext uri="{FF2B5EF4-FFF2-40B4-BE49-F238E27FC236}">
                  <a16:creationId xmlns:a16="http://schemas.microsoft.com/office/drawing/2014/main" id="{4F4A330D-B11B-C4DA-E6B8-CA1E6F1C553E}"/>
                </a:ext>
              </a:extLst>
            </p:cNvPr>
            <p:cNvPicPr preferRelativeResize="0">
              <a:picLocks noChangeAspect="1"/>
            </p:cNvPicPr>
            <p:nvPr/>
          </p:nvPicPr>
          <p:blipFill rotWithShape="1">
            <a:blip r:embed="rId80">
              <a:alphaModFix/>
            </a:blip>
            <a:srcRect/>
            <a:stretch/>
          </p:blipFill>
          <p:spPr>
            <a:xfrm>
              <a:off x="654256" y="3301929"/>
              <a:ext cx="360000" cy="360000"/>
            </a:xfrm>
            <a:prstGeom prst="rect">
              <a:avLst/>
            </a:prstGeom>
            <a:noFill/>
            <a:ln>
              <a:noFill/>
            </a:ln>
          </p:spPr>
        </p:pic>
        <p:pic>
          <p:nvPicPr>
            <p:cNvPr id="350" name="Google Shape;2147;p17">
              <a:extLst>
                <a:ext uri="{FF2B5EF4-FFF2-40B4-BE49-F238E27FC236}">
                  <a16:creationId xmlns:a16="http://schemas.microsoft.com/office/drawing/2014/main" id="{516826F2-FF36-C814-D94A-9D5EEBC30A18}"/>
                </a:ext>
              </a:extLst>
            </p:cNvPr>
            <p:cNvPicPr preferRelativeResize="0">
              <a:picLocks noChangeAspect="1"/>
            </p:cNvPicPr>
            <p:nvPr/>
          </p:nvPicPr>
          <p:blipFill rotWithShape="1">
            <a:blip r:embed="rId81">
              <a:alphaModFix/>
            </a:blip>
            <a:srcRect/>
            <a:stretch/>
          </p:blipFill>
          <p:spPr>
            <a:xfrm>
              <a:off x="3005749" y="3301929"/>
              <a:ext cx="360052" cy="360000"/>
            </a:xfrm>
            <a:prstGeom prst="rect">
              <a:avLst/>
            </a:prstGeom>
            <a:noFill/>
            <a:ln>
              <a:noFill/>
            </a:ln>
          </p:spPr>
        </p:pic>
        <p:pic>
          <p:nvPicPr>
            <p:cNvPr id="351" name="Google Shape;2148;p17">
              <a:extLst>
                <a:ext uri="{FF2B5EF4-FFF2-40B4-BE49-F238E27FC236}">
                  <a16:creationId xmlns:a16="http://schemas.microsoft.com/office/drawing/2014/main" id="{9E824C52-DB97-4536-EFB5-A0BEAC74B62B}"/>
                </a:ext>
              </a:extLst>
            </p:cNvPr>
            <p:cNvPicPr preferRelativeResize="0">
              <a:picLocks noChangeAspect="1"/>
            </p:cNvPicPr>
            <p:nvPr/>
          </p:nvPicPr>
          <p:blipFill rotWithShape="1">
            <a:blip r:embed="rId82">
              <a:alphaModFix/>
            </a:blip>
            <a:srcRect/>
            <a:stretch/>
          </p:blipFill>
          <p:spPr>
            <a:xfrm>
              <a:off x="7747193" y="3973916"/>
              <a:ext cx="366666" cy="180000"/>
            </a:xfrm>
            <a:prstGeom prst="rect">
              <a:avLst/>
            </a:prstGeom>
            <a:noFill/>
            <a:ln>
              <a:noFill/>
            </a:ln>
          </p:spPr>
        </p:pic>
        <p:pic>
          <p:nvPicPr>
            <p:cNvPr id="352" name="Google Shape;2149;p17">
              <a:extLst>
                <a:ext uri="{FF2B5EF4-FFF2-40B4-BE49-F238E27FC236}">
                  <a16:creationId xmlns:a16="http://schemas.microsoft.com/office/drawing/2014/main" id="{75BBBB3C-A2E6-D7BA-5C8E-B73A5EBACACF}"/>
                </a:ext>
              </a:extLst>
            </p:cNvPr>
            <p:cNvPicPr preferRelativeResize="0">
              <a:picLocks noChangeAspect="1"/>
            </p:cNvPicPr>
            <p:nvPr/>
          </p:nvPicPr>
          <p:blipFill rotWithShape="1">
            <a:blip r:embed="rId83">
              <a:alphaModFix/>
            </a:blip>
            <a:srcRect/>
            <a:stretch/>
          </p:blipFill>
          <p:spPr>
            <a:xfrm>
              <a:off x="9197910" y="3301929"/>
              <a:ext cx="360000" cy="360000"/>
            </a:xfrm>
            <a:prstGeom prst="rect">
              <a:avLst/>
            </a:prstGeom>
            <a:noFill/>
            <a:ln>
              <a:noFill/>
            </a:ln>
          </p:spPr>
        </p:pic>
        <p:pic>
          <p:nvPicPr>
            <p:cNvPr id="353" name="Google Shape;2150;p17">
              <a:extLst>
                <a:ext uri="{FF2B5EF4-FFF2-40B4-BE49-F238E27FC236}">
                  <a16:creationId xmlns:a16="http://schemas.microsoft.com/office/drawing/2014/main" id="{CE719311-9CCB-9937-ED73-B300C3B3DD45}"/>
                </a:ext>
              </a:extLst>
            </p:cNvPr>
            <p:cNvPicPr preferRelativeResize="0">
              <a:picLocks noChangeAspect="1"/>
            </p:cNvPicPr>
            <p:nvPr/>
          </p:nvPicPr>
          <p:blipFill rotWithShape="1">
            <a:blip r:embed="rId84">
              <a:alphaModFix/>
            </a:blip>
            <a:srcRect/>
            <a:stretch/>
          </p:blipFill>
          <p:spPr>
            <a:xfrm>
              <a:off x="1428675" y="3301929"/>
              <a:ext cx="388236" cy="360000"/>
            </a:xfrm>
            <a:prstGeom prst="rect">
              <a:avLst/>
            </a:prstGeom>
            <a:noFill/>
            <a:ln>
              <a:noFill/>
            </a:ln>
          </p:spPr>
        </p:pic>
        <p:pic>
          <p:nvPicPr>
            <p:cNvPr id="354" name="Google Shape;2151;p17">
              <a:extLst>
                <a:ext uri="{FF2B5EF4-FFF2-40B4-BE49-F238E27FC236}">
                  <a16:creationId xmlns:a16="http://schemas.microsoft.com/office/drawing/2014/main" id="{093F953D-1781-F4D3-9339-4AC754A2C6E3}"/>
                </a:ext>
              </a:extLst>
            </p:cNvPr>
            <p:cNvPicPr preferRelativeResize="0">
              <a:picLocks noChangeAspect="1"/>
            </p:cNvPicPr>
            <p:nvPr/>
          </p:nvPicPr>
          <p:blipFill rotWithShape="1">
            <a:blip r:embed="rId85">
              <a:alphaModFix/>
            </a:blip>
            <a:srcRect/>
            <a:stretch/>
          </p:blipFill>
          <p:spPr>
            <a:xfrm>
              <a:off x="4554639" y="3301929"/>
              <a:ext cx="360000" cy="360000"/>
            </a:xfrm>
            <a:prstGeom prst="rect">
              <a:avLst/>
            </a:prstGeom>
            <a:noFill/>
            <a:ln>
              <a:noFill/>
            </a:ln>
          </p:spPr>
        </p:pic>
        <p:pic>
          <p:nvPicPr>
            <p:cNvPr id="355" name="Google Shape;2152;p17">
              <a:extLst>
                <a:ext uri="{FF2B5EF4-FFF2-40B4-BE49-F238E27FC236}">
                  <a16:creationId xmlns:a16="http://schemas.microsoft.com/office/drawing/2014/main" id="{374ED006-A089-0590-5430-99F8B29ED36B}"/>
                </a:ext>
              </a:extLst>
            </p:cNvPr>
            <p:cNvPicPr preferRelativeResize="0">
              <a:picLocks noChangeAspect="1"/>
            </p:cNvPicPr>
            <p:nvPr/>
          </p:nvPicPr>
          <p:blipFill rotWithShape="1">
            <a:blip r:embed="rId86">
              <a:alphaModFix/>
            </a:blip>
            <a:srcRect/>
            <a:stretch/>
          </p:blipFill>
          <p:spPr>
            <a:xfrm>
              <a:off x="7652315" y="3301929"/>
              <a:ext cx="356757" cy="360000"/>
            </a:xfrm>
            <a:prstGeom prst="rect">
              <a:avLst/>
            </a:prstGeom>
            <a:noFill/>
            <a:ln>
              <a:noFill/>
            </a:ln>
          </p:spPr>
        </p:pic>
        <p:pic>
          <p:nvPicPr>
            <p:cNvPr id="356" name="Graphic 355">
              <a:extLst>
                <a:ext uri="{FF2B5EF4-FFF2-40B4-BE49-F238E27FC236}">
                  <a16:creationId xmlns:a16="http://schemas.microsoft.com/office/drawing/2014/main" id="{A03E830A-73DE-FB2D-FA0A-BB6E3ACF4E98}"/>
                </a:ext>
              </a:extLst>
            </p:cNvPr>
            <p:cNvPicPr>
              <a:picLocks noChangeAspect="1"/>
            </p:cNvPicPr>
            <p:nvPr/>
          </p:nvPicPr>
          <p:blipFill>
            <a:blip r:embed="rId87">
              <a:extLst>
                <a:ext uri="{96DAC541-7B7A-43D3-8B79-37D633B846F1}">
                  <asvg:svgBlip xmlns:asvg="http://schemas.microsoft.com/office/drawing/2016/SVG/main" r:embed="rId88"/>
                </a:ext>
              </a:extLst>
            </a:blip>
            <a:stretch>
              <a:fillRect/>
            </a:stretch>
          </p:blipFill>
          <p:spPr>
            <a:xfrm>
              <a:off x="3824036" y="3883916"/>
              <a:ext cx="360000" cy="360000"/>
            </a:xfrm>
            <a:prstGeom prst="rect">
              <a:avLst/>
            </a:prstGeom>
          </p:spPr>
        </p:pic>
        <p:pic>
          <p:nvPicPr>
            <p:cNvPr id="357" name="Graphic 356">
              <a:extLst>
                <a:ext uri="{FF2B5EF4-FFF2-40B4-BE49-F238E27FC236}">
                  <a16:creationId xmlns:a16="http://schemas.microsoft.com/office/drawing/2014/main" id="{AE3EFB94-CE3E-1BE7-85A0-AA44411AC6B2}"/>
                </a:ext>
              </a:extLst>
            </p:cNvPr>
            <p:cNvPicPr>
              <a:picLocks noChangeAspect="1"/>
            </p:cNvPicPr>
            <p:nvPr/>
          </p:nvPicPr>
          <p:blipFill>
            <a:blip r:embed="rId89">
              <a:extLst>
                <a:ext uri="{96DAC541-7B7A-43D3-8B79-37D633B846F1}">
                  <asvg:svgBlip xmlns:asvg="http://schemas.microsoft.com/office/drawing/2016/SVG/main" r:embed="rId90"/>
                </a:ext>
              </a:extLst>
            </a:blip>
            <a:stretch>
              <a:fillRect/>
            </a:stretch>
          </p:blipFill>
          <p:spPr>
            <a:xfrm>
              <a:off x="3095366" y="3883916"/>
              <a:ext cx="281143" cy="360000"/>
            </a:xfrm>
            <a:prstGeom prst="rect">
              <a:avLst/>
            </a:prstGeom>
          </p:spPr>
        </p:pic>
        <p:pic>
          <p:nvPicPr>
            <p:cNvPr id="358" name="Graphic 357">
              <a:extLst>
                <a:ext uri="{FF2B5EF4-FFF2-40B4-BE49-F238E27FC236}">
                  <a16:creationId xmlns:a16="http://schemas.microsoft.com/office/drawing/2014/main" id="{7AC66C8D-7E58-24D5-CBBA-4277DEB635F9}"/>
                </a:ext>
              </a:extLst>
            </p:cNvPr>
            <p:cNvPicPr>
              <a:picLocks noChangeAspect="1"/>
            </p:cNvPicPr>
            <p:nvPr/>
          </p:nvPicPr>
          <p:blipFill>
            <a:blip r:embed="rId91">
              <a:extLst>
                <a:ext uri="{96DAC541-7B7A-43D3-8B79-37D633B846F1}">
                  <asvg:svgBlip xmlns:asvg="http://schemas.microsoft.com/office/drawing/2016/SVG/main" r:embed="rId92"/>
                </a:ext>
              </a:extLst>
            </a:blip>
            <a:stretch>
              <a:fillRect/>
            </a:stretch>
          </p:blipFill>
          <p:spPr>
            <a:xfrm>
              <a:off x="2287839" y="3883916"/>
              <a:ext cx="360000" cy="360000"/>
            </a:xfrm>
            <a:prstGeom prst="rect">
              <a:avLst/>
            </a:prstGeom>
          </p:spPr>
        </p:pic>
        <p:pic>
          <p:nvPicPr>
            <p:cNvPr id="359" name="Graphic 358">
              <a:extLst>
                <a:ext uri="{FF2B5EF4-FFF2-40B4-BE49-F238E27FC236}">
                  <a16:creationId xmlns:a16="http://schemas.microsoft.com/office/drawing/2014/main" id="{B217D32A-D4E5-36B5-6845-57FA7C34A641}"/>
                </a:ext>
              </a:extLst>
            </p:cNvPr>
            <p:cNvPicPr>
              <a:picLocks noChangeAspect="1"/>
            </p:cNvPicPr>
            <p:nvPr/>
          </p:nvPicPr>
          <p:blipFill>
            <a:blip r:embed="rId93">
              <a:extLst>
                <a:ext uri="{96DAC541-7B7A-43D3-8B79-37D633B846F1}">
                  <asvg:svgBlip xmlns:asvg="http://schemas.microsoft.com/office/drawing/2016/SVG/main" r:embed="rId94"/>
                </a:ext>
              </a:extLst>
            </a:blip>
            <a:stretch>
              <a:fillRect/>
            </a:stretch>
          </p:blipFill>
          <p:spPr>
            <a:xfrm>
              <a:off x="1453785" y="3883916"/>
              <a:ext cx="386527" cy="360000"/>
            </a:xfrm>
            <a:prstGeom prst="rect">
              <a:avLst/>
            </a:prstGeom>
          </p:spPr>
        </p:pic>
        <p:pic>
          <p:nvPicPr>
            <p:cNvPr id="360" name="Graphic 359">
              <a:extLst>
                <a:ext uri="{FF2B5EF4-FFF2-40B4-BE49-F238E27FC236}">
                  <a16:creationId xmlns:a16="http://schemas.microsoft.com/office/drawing/2014/main" id="{39077968-0352-DC69-2AD2-5B9AAF28C760}"/>
                </a:ext>
              </a:extLst>
            </p:cNvPr>
            <p:cNvPicPr>
              <a:picLocks noChangeAspect="1"/>
            </p:cNvPicPr>
            <p:nvPr/>
          </p:nvPicPr>
          <p:blipFill>
            <a:blip r:embed="rId95">
              <a:extLst>
                <a:ext uri="{96DAC541-7B7A-43D3-8B79-37D633B846F1}">
                  <asvg:svgBlip xmlns:asvg="http://schemas.microsoft.com/office/drawing/2016/SVG/main" r:embed="rId96"/>
                </a:ext>
              </a:extLst>
            </a:blip>
            <a:stretch>
              <a:fillRect/>
            </a:stretch>
          </p:blipFill>
          <p:spPr>
            <a:xfrm>
              <a:off x="638679" y="3883916"/>
              <a:ext cx="367579" cy="360000"/>
            </a:xfrm>
            <a:prstGeom prst="rect">
              <a:avLst/>
            </a:prstGeom>
          </p:spPr>
        </p:pic>
      </p:grpSp>
      <p:cxnSp>
        <p:nvCxnSpPr>
          <p:cNvPr id="363" name="Straight Connector 362">
            <a:extLst>
              <a:ext uri="{FF2B5EF4-FFF2-40B4-BE49-F238E27FC236}">
                <a16:creationId xmlns:a16="http://schemas.microsoft.com/office/drawing/2014/main" id="{28A0B105-C08D-28BA-E40B-258F61FBB256}"/>
              </a:ext>
            </a:extLst>
          </p:cNvPr>
          <p:cNvCxnSpPr>
            <a:cxnSpLocks/>
          </p:cNvCxnSpPr>
          <p:nvPr/>
        </p:nvCxnSpPr>
        <p:spPr>
          <a:xfrm flipH="1">
            <a:off x="3373120" y="5608318"/>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364" name="Straight Connector 363">
            <a:extLst>
              <a:ext uri="{FF2B5EF4-FFF2-40B4-BE49-F238E27FC236}">
                <a16:creationId xmlns:a16="http://schemas.microsoft.com/office/drawing/2014/main" id="{AD052BB4-E055-D881-268E-C973FAF866F6}"/>
              </a:ext>
            </a:extLst>
          </p:cNvPr>
          <p:cNvCxnSpPr>
            <a:cxnSpLocks/>
          </p:cNvCxnSpPr>
          <p:nvPr/>
        </p:nvCxnSpPr>
        <p:spPr>
          <a:xfrm flipH="1">
            <a:off x="3373120" y="3023233"/>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6EAD75AD-E2BD-0A58-B7A1-92C566A1D17B}"/>
              </a:ext>
            </a:extLst>
          </p:cNvPr>
          <p:cNvCxnSpPr>
            <a:cxnSpLocks/>
          </p:cNvCxnSpPr>
          <p:nvPr/>
        </p:nvCxnSpPr>
        <p:spPr>
          <a:xfrm flipH="1">
            <a:off x="3373120" y="226642"/>
            <a:ext cx="7425297" cy="0"/>
          </a:xfrm>
          <a:prstGeom prst="line">
            <a:avLst/>
          </a:prstGeom>
          <a:ln w="12700">
            <a:gradFill flip="none" rotWithShape="1">
              <a:gsLst>
                <a:gs pos="0">
                  <a:schemeClr val="accent1">
                    <a:lumMod val="0"/>
                    <a:lumOff val="100000"/>
                  </a:schemeClr>
                </a:gs>
                <a:gs pos="100000">
                  <a:schemeClr val="tx1"/>
                </a:gs>
              </a:gsLst>
              <a:lin ang="10800000" scaled="1"/>
              <a:tileRect/>
            </a:gra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17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components</a:t>
            </a:r>
            <a:endParaRPr dirty="0"/>
          </a:p>
        </p:txBody>
      </p:sp>
      <p:grpSp>
        <p:nvGrpSpPr>
          <p:cNvPr id="357" name="Google Shape;357;p41"/>
          <p:cNvGrpSpPr/>
          <p:nvPr/>
        </p:nvGrpSpPr>
        <p:grpSpPr>
          <a:xfrm>
            <a:off x="7964229" y="247745"/>
            <a:ext cx="1690147" cy="1722037"/>
            <a:chOff x="5037950" y="573267"/>
            <a:chExt cx="1855000" cy="1890000"/>
          </a:xfrm>
        </p:grpSpPr>
        <p:pic>
          <p:nvPicPr>
            <p:cNvPr id="358" name="Google Shape;358;p41"/>
            <p:cNvPicPr preferRelativeResize="0"/>
            <p:nvPr/>
          </p:nvPicPr>
          <p:blipFill rotWithShape="1">
            <a:blip r:embed="rId3">
              <a:alphaModFix/>
            </a:blip>
            <a:srcRect/>
            <a:stretch/>
          </p:blipFill>
          <p:spPr>
            <a:xfrm>
              <a:off x="5037950" y="573267"/>
              <a:ext cx="1855000" cy="1890000"/>
            </a:xfrm>
            <a:prstGeom prst="rect">
              <a:avLst/>
            </a:prstGeom>
            <a:noFill/>
            <a:ln>
              <a:noFill/>
            </a:ln>
          </p:spPr>
        </p:pic>
        <p:sp>
          <p:nvSpPr>
            <p:cNvPr id="359" name="Google Shape;359;p41"/>
            <p:cNvSpPr txBox="1"/>
            <p:nvPr/>
          </p:nvSpPr>
          <p:spPr>
            <a:xfrm>
              <a:off x="5192297" y="1139589"/>
              <a:ext cx="1149446" cy="3377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361" name="Google Shape;361;p41"/>
          <p:cNvPicPr>
            <a:picLocks noChangeAspect="1"/>
          </p:cNvPicPr>
          <p:nvPr/>
        </p:nvPicPr>
        <p:blipFill rotWithShape="1">
          <a:blip r:embed="rId4">
            <a:alphaModFix/>
          </a:blip>
          <a:srcRect/>
          <a:stretch/>
        </p:blipFill>
        <p:spPr>
          <a:xfrm>
            <a:off x="7384852" y="2466584"/>
            <a:ext cx="972000" cy="972000"/>
          </a:xfrm>
          <a:prstGeom prst="rect">
            <a:avLst/>
          </a:prstGeom>
          <a:noFill/>
          <a:ln>
            <a:noFill/>
          </a:ln>
        </p:spPr>
      </p:pic>
      <p:pic>
        <p:nvPicPr>
          <p:cNvPr id="362" name="Google Shape;362;p41"/>
          <p:cNvPicPr>
            <a:picLocks noChangeAspect="1"/>
          </p:cNvPicPr>
          <p:nvPr/>
        </p:nvPicPr>
        <p:blipFill rotWithShape="1">
          <a:blip r:embed="rId5">
            <a:alphaModFix/>
          </a:blip>
          <a:srcRect/>
          <a:stretch/>
        </p:blipFill>
        <p:spPr>
          <a:xfrm>
            <a:off x="1538527" y="2466584"/>
            <a:ext cx="972000" cy="972000"/>
          </a:xfrm>
          <a:prstGeom prst="rect">
            <a:avLst/>
          </a:prstGeom>
          <a:noFill/>
          <a:ln>
            <a:noFill/>
          </a:ln>
        </p:spPr>
      </p:pic>
      <p:pic>
        <p:nvPicPr>
          <p:cNvPr id="363" name="Google Shape;363;p41"/>
          <p:cNvPicPr>
            <a:picLocks noChangeAspect="1"/>
          </p:cNvPicPr>
          <p:nvPr/>
        </p:nvPicPr>
        <p:blipFill rotWithShape="1">
          <a:blip r:embed="rId6">
            <a:alphaModFix/>
          </a:blip>
          <a:srcRect/>
          <a:stretch/>
        </p:blipFill>
        <p:spPr>
          <a:xfrm>
            <a:off x="3877057" y="2466584"/>
            <a:ext cx="972000" cy="972000"/>
          </a:xfrm>
          <a:prstGeom prst="rect">
            <a:avLst/>
          </a:prstGeom>
          <a:noFill/>
          <a:ln>
            <a:noFill/>
          </a:ln>
        </p:spPr>
      </p:pic>
      <p:pic>
        <p:nvPicPr>
          <p:cNvPr id="364" name="Google Shape;364;p41"/>
          <p:cNvPicPr>
            <a:picLocks noChangeAspect="1"/>
          </p:cNvPicPr>
          <p:nvPr/>
        </p:nvPicPr>
        <p:blipFill rotWithShape="1">
          <a:blip r:embed="rId7">
            <a:alphaModFix/>
          </a:blip>
          <a:srcRect/>
          <a:stretch/>
        </p:blipFill>
        <p:spPr>
          <a:xfrm>
            <a:off x="369262" y="2466584"/>
            <a:ext cx="972000" cy="972000"/>
          </a:xfrm>
          <a:prstGeom prst="rect">
            <a:avLst/>
          </a:prstGeom>
          <a:noFill/>
          <a:ln>
            <a:noFill/>
          </a:ln>
        </p:spPr>
      </p:pic>
      <p:pic>
        <p:nvPicPr>
          <p:cNvPr id="366" name="Google Shape;366;p41"/>
          <p:cNvPicPr>
            <a:picLocks noChangeAspect="1"/>
          </p:cNvPicPr>
          <p:nvPr/>
        </p:nvPicPr>
        <p:blipFill rotWithShape="1">
          <a:blip r:embed="rId8">
            <a:alphaModFix/>
          </a:blip>
          <a:srcRect/>
          <a:stretch/>
        </p:blipFill>
        <p:spPr>
          <a:xfrm>
            <a:off x="5046322" y="2466584"/>
            <a:ext cx="972000" cy="972000"/>
          </a:xfrm>
          <a:prstGeom prst="rect">
            <a:avLst/>
          </a:prstGeom>
          <a:noFill/>
          <a:ln>
            <a:noFill/>
          </a:ln>
        </p:spPr>
      </p:pic>
      <p:pic>
        <p:nvPicPr>
          <p:cNvPr id="367" name="Google Shape;367;p41"/>
          <p:cNvPicPr>
            <a:picLocks noChangeAspect="1"/>
          </p:cNvPicPr>
          <p:nvPr/>
        </p:nvPicPr>
        <p:blipFill rotWithShape="1">
          <a:blip r:embed="rId9">
            <a:alphaModFix/>
          </a:blip>
          <a:srcRect/>
          <a:stretch/>
        </p:blipFill>
        <p:spPr>
          <a:xfrm>
            <a:off x="9723382" y="2466584"/>
            <a:ext cx="972000" cy="972000"/>
          </a:xfrm>
          <a:prstGeom prst="rect">
            <a:avLst/>
          </a:prstGeom>
          <a:noFill/>
          <a:ln>
            <a:noFill/>
          </a:ln>
        </p:spPr>
      </p:pic>
      <p:pic>
        <p:nvPicPr>
          <p:cNvPr id="368" name="Google Shape;368;p41"/>
          <p:cNvPicPr>
            <a:picLocks noChangeAspect="1"/>
          </p:cNvPicPr>
          <p:nvPr/>
        </p:nvPicPr>
        <p:blipFill rotWithShape="1">
          <a:blip r:embed="rId10">
            <a:alphaModFix/>
          </a:blip>
          <a:srcRect/>
          <a:stretch/>
        </p:blipFill>
        <p:spPr>
          <a:xfrm>
            <a:off x="2707792" y="2466584"/>
            <a:ext cx="972000" cy="972000"/>
          </a:xfrm>
          <a:prstGeom prst="rect">
            <a:avLst/>
          </a:prstGeom>
          <a:noFill/>
          <a:ln>
            <a:noFill/>
          </a:ln>
        </p:spPr>
      </p:pic>
      <p:pic>
        <p:nvPicPr>
          <p:cNvPr id="369" name="Google Shape;369;p41"/>
          <p:cNvPicPr>
            <a:picLocks noChangeAspect="1"/>
          </p:cNvPicPr>
          <p:nvPr/>
        </p:nvPicPr>
        <p:blipFill rotWithShape="1">
          <a:blip r:embed="rId11">
            <a:alphaModFix/>
          </a:blip>
          <a:srcRect/>
          <a:stretch/>
        </p:blipFill>
        <p:spPr>
          <a:xfrm>
            <a:off x="6215587" y="2466584"/>
            <a:ext cx="972000" cy="972000"/>
          </a:xfrm>
          <a:prstGeom prst="rect">
            <a:avLst/>
          </a:prstGeom>
          <a:noFill/>
          <a:ln>
            <a:noFill/>
          </a:ln>
        </p:spPr>
      </p:pic>
      <p:grpSp>
        <p:nvGrpSpPr>
          <p:cNvPr id="370" name="Google Shape;370;p41"/>
          <p:cNvGrpSpPr/>
          <p:nvPr/>
        </p:nvGrpSpPr>
        <p:grpSpPr>
          <a:xfrm>
            <a:off x="547550" y="3603378"/>
            <a:ext cx="617220" cy="2790279"/>
            <a:chOff x="724042" y="3703868"/>
            <a:chExt cx="617220" cy="2790279"/>
          </a:xfrm>
        </p:grpSpPr>
        <p:pic>
          <p:nvPicPr>
            <p:cNvPr id="371" name="Google Shape;371;p41"/>
            <p:cNvPicPr preferRelativeResize="0"/>
            <p:nvPr/>
          </p:nvPicPr>
          <p:blipFill rotWithShape="1">
            <a:blip r:embed="rId12">
              <a:alphaModFix/>
            </a:blip>
            <a:srcRect/>
            <a:stretch/>
          </p:blipFill>
          <p:spPr>
            <a:xfrm>
              <a:off x="792622" y="4937558"/>
              <a:ext cx="480060" cy="560070"/>
            </a:xfrm>
            <a:prstGeom prst="rect">
              <a:avLst/>
            </a:prstGeom>
            <a:noFill/>
            <a:ln>
              <a:noFill/>
            </a:ln>
          </p:spPr>
        </p:pic>
        <p:pic>
          <p:nvPicPr>
            <p:cNvPr id="372" name="Google Shape;372;p41"/>
            <p:cNvPicPr preferRelativeResize="0"/>
            <p:nvPr/>
          </p:nvPicPr>
          <p:blipFill rotWithShape="1">
            <a:blip r:embed="rId13">
              <a:alphaModFix/>
            </a:blip>
            <a:srcRect/>
            <a:stretch/>
          </p:blipFill>
          <p:spPr>
            <a:xfrm>
              <a:off x="823102" y="5571072"/>
              <a:ext cx="419100" cy="499110"/>
            </a:xfrm>
            <a:prstGeom prst="rect">
              <a:avLst/>
            </a:prstGeom>
            <a:noFill/>
            <a:ln>
              <a:noFill/>
            </a:ln>
          </p:spPr>
        </p:pic>
        <p:pic>
          <p:nvPicPr>
            <p:cNvPr id="373" name="Google Shape;373;p41"/>
            <p:cNvPicPr preferRelativeResize="0"/>
            <p:nvPr/>
          </p:nvPicPr>
          <p:blipFill rotWithShape="1">
            <a:blip r:embed="rId14">
              <a:alphaModFix/>
            </a:blip>
            <a:srcRect/>
            <a:stretch/>
          </p:blipFill>
          <p:spPr>
            <a:xfrm>
              <a:off x="823102" y="6151247"/>
              <a:ext cx="419100" cy="342900"/>
            </a:xfrm>
            <a:prstGeom prst="rect">
              <a:avLst/>
            </a:prstGeom>
            <a:noFill/>
            <a:ln>
              <a:noFill/>
            </a:ln>
          </p:spPr>
        </p:pic>
        <p:pic>
          <p:nvPicPr>
            <p:cNvPr id="374" name="Google Shape;374;p41"/>
            <p:cNvPicPr preferRelativeResize="0"/>
            <p:nvPr/>
          </p:nvPicPr>
          <p:blipFill rotWithShape="1">
            <a:blip r:embed="rId15">
              <a:alphaModFix/>
            </a:blip>
            <a:srcRect/>
            <a:stretch/>
          </p:blipFill>
          <p:spPr>
            <a:xfrm>
              <a:off x="724042" y="4334048"/>
              <a:ext cx="617220" cy="525780"/>
            </a:xfrm>
            <a:prstGeom prst="rect">
              <a:avLst/>
            </a:prstGeom>
            <a:noFill/>
            <a:ln>
              <a:noFill/>
            </a:ln>
          </p:spPr>
        </p:pic>
        <p:pic>
          <p:nvPicPr>
            <p:cNvPr id="375" name="Google Shape;375;p41"/>
            <p:cNvPicPr preferRelativeResize="0"/>
            <p:nvPr/>
          </p:nvPicPr>
          <p:blipFill rotWithShape="1">
            <a:blip r:embed="rId16">
              <a:alphaModFix/>
            </a:blip>
            <a:srcRect/>
            <a:stretch/>
          </p:blipFill>
          <p:spPr>
            <a:xfrm>
              <a:off x="731662" y="3703868"/>
              <a:ext cx="601980" cy="556260"/>
            </a:xfrm>
            <a:prstGeom prst="rect">
              <a:avLst/>
            </a:prstGeom>
            <a:noFill/>
            <a:ln>
              <a:noFill/>
            </a:ln>
          </p:spPr>
        </p:pic>
      </p:grpSp>
      <p:grpSp>
        <p:nvGrpSpPr>
          <p:cNvPr id="376" name="Google Shape;376;p41"/>
          <p:cNvGrpSpPr/>
          <p:nvPr/>
        </p:nvGrpSpPr>
        <p:grpSpPr>
          <a:xfrm>
            <a:off x="1697499" y="3601948"/>
            <a:ext cx="655320" cy="3030310"/>
            <a:chOff x="1933191" y="3703868"/>
            <a:chExt cx="655320" cy="3030310"/>
          </a:xfrm>
        </p:grpSpPr>
        <p:pic>
          <p:nvPicPr>
            <p:cNvPr id="377" name="Google Shape;377;p41"/>
            <p:cNvPicPr preferRelativeResize="0"/>
            <p:nvPr/>
          </p:nvPicPr>
          <p:blipFill rotWithShape="1">
            <a:blip r:embed="rId17">
              <a:alphaModFix/>
            </a:blip>
            <a:srcRect/>
            <a:stretch/>
          </p:blipFill>
          <p:spPr>
            <a:xfrm>
              <a:off x="2009866" y="4937559"/>
              <a:ext cx="480060" cy="556260"/>
            </a:xfrm>
            <a:prstGeom prst="rect">
              <a:avLst/>
            </a:prstGeom>
            <a:noFill/>
            <a:ln>
              <a:noFill/>
            </a:ln>
          </p:spPr>
        </p:pic>
        <p:pic>
          <p:nvPicPr>
            <p:cNvPr id="378" name="Google Shape;378;p41"/>
            <p:cNvPicPr preferRelativeResize="0"/>
            <p:nvPr/>
          </p:nvPicPr>
          <p:blipFill rotWithShape="1">
            <a:blip r:embed="rId18">
              <a:alphaModFix/>
            </a:blip>
            <a:srcRect/>
            <a:stretch/>
          </p:blipFill>
          <p:spPr>
            <a:xfrm>
              <a:off x="2036535" y="6151248"/>
              <a:ext cx="419100" cy="582930"/>
            </a:xfrm>
            <a:prstGeom prst="rect">
              <a:avLst/>
            </a:prstGeom>
            <a:noFill/>
            <a:ln>
              <a:noFill/>
            </a:ln>
          </p:spPr>
        </p:pic>
        <p:pic>
          <p:nvPicPr>
            <p:cNvPr id="379" name="Google Shape;379;p41"/>
            <p:cNvPicPr preferRelativeResize="0"/>
            <p:nvPr/>
          </p:nvPicPr>
          <p:blipFill rotWithShape="1">
            <a:blip r:embed="rId19">
              <a:alphaModFix/>
            </a:blip>
            <a:srcRect/>
            <a:stretch/>
          </p:blipFill>
          <p:spPr>
            <a:xfrm>
              <a:off x="1933191" y="4334049"/>
              <a:ext cx="655320" cy="556260"/>
            </a:xfrm>
            <a:prstGeom prst="rect">
              <a:avLst/>
            </a:prstGeom>
            <a:noFill/>
            <a:ln>
              <a:noFill/>
            </a:ln>
          </p:spPr>
        </p:pic>
        <p:pic>
          <p:nvPicPr>
            <p:cNvPr id="380" name="Google Shape;380;p41"/>
            <p:cNvPicPr preferRelativeResize="0"/>
            <p:nvPr/>
          </p:nvPicPr>
          <p:blipFill rotWithShape="1">
            <a:blip r:embed="rId20">
              <a:alphaModFix/>
            </a:blip>
            <a:srcRect/>
            <a:stretch/>
          </p:blipFill>
          <p:spPr>
            <a:xfrm>
              <a:off x="2036538" y="3703868"/>
              <a:ext cx="419100" cy="556260"/>
            </a:xfrm>
            <a:prstGeom prst="rect">
              <a:avLst/>
            </a:prstGeom>
            <a:noFill/>
            <a:ln>
              <a:noFill/>
            </a:ln>
          </p:spPr>
        </p:pic>
        <p:pic>
          <p:nvPicPr>
            <p:cNvPr id="381" name="Google Shape;381;p41"/>
            <p:cNvPicPr preferRelativeResize="0"/>
            <p:nvPr/>
          </p:nvPicPr>
          <p:blipFill rotWithShape="1">
            <a:blip r:embed="rId13">
              <a:alphaModFix/>
            </a:blip>
            <a:srcRect/>
            <a:stretch/>
          </p:blipFill>
          <p:spPr>
            <a:xfrm>
              <a:off x="2036535" y="5569709"/>
              <a:ext cx="419100" cy="499110"/>
            </a:xfrm>
            <a:prstGeom prst="rect">
              <a:avLst/>
            </a:prstGeom>
            <a:noFill/>
            <a:ln>
              <a:noFill/>
            </a:ln>
          </p:spPr>
        </p:pic>
      </p:grpSp>
      <p:grpSp>
        <p:nvGrpSpPr>
          <p:cNvPr id="382" name="Google Shape;382;p41"/>
          <p:cNvGrpSpPr/>
          <p:nvPr/>
        </p:nvGrpSpPr>
        <p:grpSpPr>
          <a:xfrm>
            <a:off x="2843326" y="3608142"/>
            <a:ext cx="708660" cy="3022986"/>
            <a:chOff x="3195387" y="3703868"/>
            <a:chExt cx="708660" cy="3022986"/>
          </a:xfrm>
        </p:grpSpPr>
        <p:pic>
          <p:nvPicPr>
            <p:cNvPr id="383" name="Google Shape;383;p41"/>
            <p:cNvPicPr preferRelativeResize="0"/>
            <p:nvPr/>
          </p:nvPicPr>
          <p:blipFill rotWithShape="1">
            <a:blip r:embed="rId21">
              <a:alphaModFix/>
            </a:blip>
            <a:srcRect/>
            <a:stretch/>
          </p:blipFill>
          <p:spPr>
            <a:xfrm>
              <a:off x="3340167" y="3703868"/>
              <a:ext cx="419100" cy="556260"/>
            </a:xfrm>
            <a:prstGeom prst="rect">
              <a:avLst/>
            </a:prstGeom>
            <a:noFill/>
            <a:ln>
              <a:noFill/>
            </a:ln>
          </p:spPr>
        </p:pic>
        <p:pic>
          <p:nvPicPr>
            <p:cNvPr id="384" name="Google Shape;384;p41"/>
            <p:cNvPicPr preferRelativeResize="0"/>
            <p:nvPr/>
          </p:nvPicPr>
          <p:blipFill rotWithShape="1">
            <a:blip r:embed="rId22">
              <a:alphaModFix/>
            </a:blip>
            <a:srcRect/>
            <a:stretch/>
          </p:blipFill>
          <p:spPr>
            <a:xfrm>
              <a:off x="3290637" y="4325602"/>
              <a:ext cx="518160" cy="556260"/>
            </a:xfrm>
            <a:prstGeom prst="rect">
              <a:avLst/>
            </a:prstGeom>
            <a:noFill/>
            <a:ln>
              <a:noFill/>
            </a:ln>
          </p:spPr>
        </p:pic>
        <p:pic>
          <p:nvPicPr>
            <p:cNvPr id="385" name="Google Shape;385;p41"/>
            <p:cNvPicPr preferRelativeResize="0"/>
            <p:nvPr/>
          </p:nvPicPr>
          <p:blipFill rotWithShape="1">
            <a:blip r:embed="rId23">
              <a:alphaModFix/>
            </a:blip>
            <a:srcRect/>
            <a:stretch/>
          </p:blipFill>
          <p:spPr>
            <a:xfrm>
              <a:off x="3195387" y="4933569"/>
              <a:ext cx="708660" cy="556260"/>
            </a:xfrm>
            <a:prstGeom prst="rect">
              <a:avLst/>
            </a:prstGeom>
            <a:noFill/>
            <a:ln>
              <a:noFill/>
            </a:ln>
          </p:spPr>
        </p:pic>
        <p:pic>
          <p:nvPicPr>
            <p:cNvPr id="386" name="Google Shape;386;p41"/>
            <p:cNvPicPr preferRelativeResize="0"/>
            <p:nvPr/>
          </p:nvPicPr>
          <p:blipFill rotWithShape="1">
            <a:blip r:embed="rId24">
              <a:alphaModFix/>
            </a:blip>
            <a:srcRect/>
            <a:stretch/>
          </p:blipFill>
          <p:spPr>
            <a:xfrm>
              <a:off x="3431607" y="5549051"/>
              <a:ext cx="236220" cy="518160"/>
            </a:xfrm>
            <a:prstGeom prst="rect">
              <a:avLst/>
            </a:prstGeom>
            <a:noFill/>
            <a:ln>
              <a:noFill/>
            </a:ln>
          </p:spPr>
        </p:pic>
        <p:pic>
          <p:nvPicPr>
            <p:cNvPr id="387" name="Google Shape;387;p41"/>
            <p:cNvPicPr preferRelativeResize="0"/>
            <p:nvPr/>
          </p:nvPicPr>
          <p:blipFill rotWithShape="1">
            <a:blip r:embed="rId25">
              <a:alphaModFix/>
            </a:blip>
            <a:srcRect/>
            <a:stretch/>
          </p:blipFill>
          <p:spPr>
            <a:xfrm>
              <a:off x="3340167" y="6170594"/>
              <a:ext cx="419100" cy="556260"/>
            </a:xfrm>
            <a:prstGeom prst="rect">
              <a:avLst/>
            </a:prstGeom>
            <a:noFill/>
            <a:ln>
              <a:noFill/>
            </a:ln>
          </p:spPr>
        </p:pic>
      </p:grpSp>
      <p:grpSp>
        <p:nvGrpSpPr>
          <p:cNvPr id="388" name="Google Shape;388;p41"/>
          <p:cNvGrpSpPr/>
          <p:nvPr/>
        </p:nvGrpSpPr>
        <p:grpSpPr>
          <a:xfrm>
            <a:off x="4000895" y="3601948"/>
            <a:ext cx="731520" cy="2994115"/>
            <a:chOff x="4420633" y="3703868"/>
            <a:chExt cx="731520" cy="2994115"/>
          </a:xfrm>
        </p:grpSpPr>
        <p:pic>
          <p:nvPicPr>
            <p:cNvPr id="389" name="Google Shape;389;p41"/>
            <p:cNvPicPr preferRelativeResize="0"/>
            <p:nvPr/>
          </p:nvPicPr>
          <p:blipFill rotWithShape="1">
            <a:blip r:embed="rId26">
              <a:alphaModFix/>
            </a:blip>
            <a:srcRect/>
            <a:stretch/>
          </p:blipFill>
          <p:spPr>
            <a:xfrm>
              <a:off x="4447303" y="3703868"/>
              <a:ext cx="678180" cy="556260"/>
            </a:xfrm>
            <a:prstGeom prst="rect">
              <a:avLst/>
            </a:prstGeom>
            <a:noFill/>
            <a:ln>
              <a:noFill/>
            </a:ln>
          </p:spPr>
        </p:pic>
        <p:pic>
          <p:nvPicPr>
            <p:cNvPr id="390" name="Google Shape;390;p41"/>
            <p:cNvPicPr preferRelativeResize="0"/>
            <p:nvPr/>
          </p:nvPicPr>
          <p:blipFill rotWithShape="1">
            <a:blip r:embed="rId27">
              <a:alphaModFix/>
            </a:blip>
            <a:srcRect/>
            <a:stretch/>
          </p:blipFill>
          <p:spPr>
            <a:xfrm>
              <a:off x="4500643" y="4943615"/>
              <a:ext cx="571500" cy="556260"/>
            </a:xfrm>
            <a:prstGeom prst="rect">
              <a:avLst/>
            </a:prstGeom>
            <a:noFill/>
            <a:ln>
              <a:noFill/>
            </a:ln>
          </p:spPr>
        </p:pic>
        <p:pic>
          <p:nvPicPr>
            <p:cNvPr id="391" name="Google Shape;391;p41"/>
            <p:cNvPicPr preferRelativeResize="0"/>
            <p:nvPr/>
          </p:nvPicPr>
          <p:blipFill rotWithShape="1">
            <a:blip r:embed="rId28">
              <a:alphaModFix/>
            </a:blip>
            <a:srcRect/>
            <a:stretch/>
          </p:blipFill>
          <p:spPr>
            <a:xfrm>
              <a:off x="4473973" y="4312331"/>
              <a:ext cx="624840" cy="556260"/>
            </a:xfrm>
            <a:prstGeom prst="rect">
              <a:avLst/>
            </a:prstGeom>
            <a:noFill/>
            <a:ln>
              <a:noFill/>
            </a:ln>
          </p:spPr>
        </p:pic>
        <p:pic>
          <p:nvPicPr>
            <p:cNvPr id="392" name="Google Shape;392;p41"/>
            <p:cNvPicPr preferRelativeResize="0"/>
            <p:nvPr/>
          </p:nvPicPr>
          <p:blipFill rotWithShape="1">
            <a:blip r:embed="rId29">
              <a:alphaModFix/>
            </a:blip>
            <a:srcRect/>
            <a:stretch/>
          </p:blipFill>
          <p:spPr>
            <a:xfrm>
              <a:off x="4496833" y="6187443"/>
              <a:ext cx="579120" cy="510540"/>
            </a:xfrm>
            <a:prstGeom prst="rect">
              <a:avLst/>
            </a:prstGeom>
            <a:noFill/>
            <a:ln>
              <a:noFill/>
            </a:ln>
          </p:spPr>
        </p:pic>
        <p:pic>
          <p:nvPicPr>
            <p:cNvPr id="393" name="Google Shape;393;p41"/>
            <p:cNvPicPr preferRelativeResize="0"/>
            <p:nvPr/>
          </p:nvPicPr>
          <p:blipFill rotWithShape="1">
            <a:blip r:embed="rId30">
              <a:alphaModFix/>
            </a:blip>
            <a:srcRect/>
            <a:stretch/>
          </p:blipFill>
          <p:spPr>
            <a:xfrm>
              <a:off x="4420633" y="5541134"/>
              <a:ext cx="731520" cy="556260"/>
            </a:xfrm>
            <a:prstGeom prst="rect">
              <a:avLst/>
            </a:prstGeom>
            <a:noFill/>
            <a:ln>
              <a:noFill/>
            </a:ln>
          </p:spPr>
        </p:pic>
      </p:grpSp>
      <p:grpSp>
        <p:nvGrpSpPr>
          <p:cNvPr id="394" name="Google Shape;394;p41"/>
          <p:cNvGrpSpPr/>
          <p:nvPr/>
        </p:nvGrpSpPr>
        <p:grpSpPr>
          <a:xfrm>
            <a:off x="5226505" y="3601948"/>
            <a:ext cx="617220" cy="3008532"/>
            <a:chOff x="5728372" y="3703868"/>
            <a:chExt cx="617220" cy="3008532"/>
          </a:xfrm>
        </p:grpSpPr>
        <p:pic>
          <p:nvPicPr>
            <p:cNvPr id="395" name="Google Shape;395;p41"/>
            <p:cNvPicPr preferRelativeResize="0"/>
            <p:nvPr/>
          </p:nvPicPr>
          <p:blipFill rotWithShape="1">
            <a:blip r:embed="rId31">
              <a:alphaModFix/>
            </a:blip>
            <a:srcRect/>
            <a:stretch/>
          </p:blipFill>
          <p:spPr>
            <a:xfrm>
              <a:off x="5857912" y="5558279"/>
              <a:ext cx="358140" cy="521970"/>
            </a:xfrm>
            <a:prstGeom prst="rect">
              <a:avLst/>
            </a:prstGeom>
            <a:noFill/>
            <a:ln>
              <a:noFill/>
            </a:ln>
          </p:spPr>
        </p:pic>
        <p:pic>
          <p:nvPicPr>
            <p:cNvPr id="396" name="Google Shape;396;p41"/>
            <p:cNvPicPr preferRelativeResize="0"/>
            <p:nvPr/>
          </p:nvPicPr>
          <p:blipFill rotWithShape="1">
            <a:blip r:embed="rId32">
              <a:alphaModFix/>
            </a:blip>
            <a:srcRect/>
            <a:stretch/>
          </p:blipFill>
          <p:spPr>
            <a:xfrm>
              <a:off x="5827432" y="6140900"/>
              <a:ext cx="419100" cy="571500"/>
            </a:xfrm>
            <a:prstGeom prst="rect">
              <a:avLst/>
            </a:prstGeom>
            <a:noFill/>
            <a:ln>
              <a:noFill/>
            </a:ln>
          </p:spPr>
        </p:pic>
        <p:pic>
          <p:nvPicPr>
            <p:cNvPr id="397" name="Google Shape;397;p41"/>
            <p:cNvPicPr preferRelativeResize="0"/>
            <p:nvPr/>
          </p:nvPicPr>
          <p:blipFill rotWithShape="1">
            <a:blip r:embed="rId15">
              <a:alphaModFix/>
            </a:blip>
            <a:srcRect/>
            <a:stretch/>
          </p:blipFill>
          <p:spPr>
            <a:xfrm>
              <a:off x="5728372" y="4349289"/>
              <a:ext cx="617220" cy="525780"/>
            </a:xfrm>
            <a:prstGeom prst="rect">
              <a:avLst/>
            </a:prstGeom>
            <a:noFill/>
            <a:ln>
              <a:noFill/>
            </a:ln>
          </p:spPr>
        </p:pic>
        <p:pic>
          <p:nvPicPr>
            <p:cNvPr id="398" name="Google Shape;398;p41"/>
            <p:cNvPicPr preferRelativeResize="0"/>
            <p:nvPr/>
          </p:nvPicPr>
          <p:blipFill rotWithShape="1">
            <a:blip r:embed="rId16">
              <a:alphaModFix/>
            </a:blip>
            <a:srcRect/>
            <a:stretch/>
          </p:blipFill>
          <p:spPr>
            <a:xfrm>
              <a:off x="5735992" y="3703868"/>
              <a:ext cx="601980" cy="556260"/>
            </a:xfrm>
            <a:prstGeom prst="rect">
              <a:avLst/>
            </a:prstGeom>
            <a:noFill/>
            <a:ln>
              <a:noFill/>
            </a:ln>
          </p:spPr>
        </p:pic>
        <p:pic>
          <p:nvPicPr>
            <p:cNvPr id="399" name="Google Shape;399;p41"/>
            <p:cNvPicPr preferRelativeResize="0"/>
            <p:nvPr/>
          </p:nvPicPr>
          <p:blipFill rotWithShape="1">
            <a:blip r:embed="rId13">
              <a:alphaModFix/>
            </a:blip>
            <a:srcRect/>
            <a:stretch/>
          </p:blipFill>
          <p:spPr>
            <a:xfrm>
              <a:off x="5827432" y="4998518"/>
              <a:ext cx="419100" cy="499110"/>
            </a:xfrm>
            <a:prstGeom prst="rect">
              <a:avLst/>
            </a:prstGeom>
            <a:noFill/>
            <a:ln>
              <a:noFill/>
            </a:ln>
          </p:spPr>
        </p:pic>
      </p:grpSp>
      <p:grpSp>
        <p:nvGrpSpPr>
          <p:cNvPr id="400" name="Google Shape;400;p41"/>
          <p:cNvGrpSpPr/>
          <p:nvPr/>
        </p:nvGrpSpPr>
        <p:grpSpPr>
          <a:xfrm>
            <a:off x="6250584" y="3598218"/>
            <a:ext cx="899160" cy="1752865"/>
            <a:chOff x="6866252" y="3732443"/>
            <a:chExt cx="899160" cy="1752865"/>
          </a:xfrm>
        </p:grpSpPr>
        <p:pic>
          <p:nvPicPr>
            <p:cNvPr id="401" name="Google Shape;401;p41"/>
            <p:cNvPicPr preferRelativeResize="0"/>
            <p:nvPr/>
          </p:nvPicPr>
          <p:blipFill rotWithShape="1">
            <a:blip r:embed="rId13">
              <a:alphaModFix/>
            </a:blip>
            <a:srcRect/>
            <a:stretch/>
          </p:blipFill>
          <p:spPr>
            <a:xfrm>
              <a:off x="7106282" y="3732443"/>
              <a:ext cx="419100" cy="499110"/>
            </a:xfrm>
            <a:prstGeom prst="rect">
              <a:avLst/>
            </a:prstGeom>
            <a:noFill/>
            <a:ln>
              <a:noFill/>
            </a:ln>
          </p:spPr>
        </p:pic>
        <p:pic>
          <p:nvPicPr>
            <p:cNvPr id="402" name="Google Shape;402;p41"/>
            <p:cNvPicPr preferRelativeResize="0"/>
            <p:nvPr/>
          </p:nvPicPr>
          <p:blipFill rotWithShape="1">
            <a:blip r:embed="rId32">
              <a:alphaModFix/>
            </a:blip>
            <a:srcRect/>
            <a:stretch/>
          </p:blipFill>
          <p:spPr>
            <a:xfrm>
              <a:off x="7106282" y="4913808"/>
              <a:ext cx="419100" cy="571500"/>
            </a:xfrm>
            <a:prstGeom prst="rect">
              <a:avLst/>
            </a:prstGeom>
            <a:noFill/>
            <a:ln>
              <a:noFill/>
            </a:ln>
          </p:spPr>
        </p:pic>
        <p:pic>
          <p:nvPicPr>
            <p:cNvPr id="403" name="Google Shape;403;p41"/>
            <p:cNvPicPr preferRelativeResize="0"/>
            <p:nvPr/>
          </p:nvPicPr>
          <p:blipFill rotWithShape="1">
            <a:blip r:embed="rId33">
              <a:alphaModFix/>
            </a:blip>
            <a:srcRect/>
            <a:stretch/>
          </p:blipFill>
          <p:spPr>
            <a:xfrm>
              <a:off x="6866252" y="4299758"/>
              <a:ext cx="899160" cy="560070"/>
            </a:xfrm>
            <a:prstGeom prst="rect">
              <a:avLst/>
            </a:prstGeom>
            <a:noFill/>
            <a:ln>
              <a:noFill/>
            </a:ln>
          </p:spPr>
        </p:pic>
      </p:grpSp>
      <p:pic>
        <p:nvPicPr>
          <p:cNvPr id="404" name="Google Shape;404;p41"/>
          <p:cNvPicPr preferRelativeResize="0"/>
          <p:nvPr/>
        </p:nvPicPr>
        <p:blipFill rotWithShape="1">
          <a:blip r:embed="rId13">
            <a:alphaModFix/>
          </a:blip>
          <a:srcRect/>
          <a:stretch/>
        </p:blipFill>
        <p:spPr>
          <a:xfrm>
            <a:off x="7702497" y="3611905"/>
            <a:ext cx="419100" cy="499110"/>
          </a:xfrm>
          <a:prstGeom prst="rect">
            <a:avLst/>
          </a:prstGeom>
          <a:noFill/>
          <a:ln>
            <a:noFill/>
          </a:ln>
        </p:spPr>
      </p:pic>
      <p:grpSp>
        <p:nvGrpSpPr>
          <p:cNvPr id="406" name="Google Shape;406;p41"/>
          <p:cNvGrpSpPr/>
          <p:nvPr/>
        </p:nvGrpSpPr>
        <p:grpSpPr>
          <a:xfrm>
            <a:off x="9843773" y="3598218"/>
            <a:ext cx="731520" cy="2389967"/>
            <a:chOff x="10719294" y="3703868"/>
            <a:chExt cx="731520" cy="2389967"/>
          </a:xfrm>
        </p:grpSpPr>
        <p:pic>
          <p:nvPicPr>
            <p:cNvPr id="407" name="Google Shape;407;p41"/>
            <p:cNvPicPr preferRelativeResize="0"/>
            <p:nvPr/>
          </p:nvPicPr>
          <p:blipFill rotWithShape="1">
            <a:blip r:embed="rId27">
              <a:alphaModFix/>
            </a:blip>
            <a:srcRect/>
            <a:stretch/>
          </p:blipFill>
          <p:spPr>
            <a:xfrm>
              <a:off x="10799304" y="3703868"/>
              <a:ext cx="571500" cy="556260"/>
            </a:xfrm>
            <a:prstGeom prst="rect">
              <a:avLst/>
            </a:prstGeom>
            <a:noFill/>
            <a:ln>
              <a:noFill/>
            </a:ln>
          </p:spPr>
        </p:pic>
        <p:pic>
          <p:nvPicPr>
            <p:cNvPr id="408" name="Google Shape;408;p41"/>
            <p:cNvPicPr preferRelativeResize="0"/>
            <p:nvPr/>
          </p:nvPicPr>
          <p:blipFill rotWithShape="1">
            <a:blip r:embed="rId30">
              <a:alphaModFix/>
            </a:blip>
            <a:srcRect/>
            <a:stretch/>
          </p:blipFill>
          <p:spPr>
            <a:xfrm>
              <a:off x="10719294" y="4301387"/>
              <a:ext cx="731520" cy="556260"/>
            </a:xfrm>
            <a:prstGeom prst="rect">
              <a:avLst/>
            </a:prstGeom>
            <a:noFill/>
            <a:ln>
              <a:noFill/>
            </a:ln>
          </p:spPr>
        </p:pic>
        <p:pic>
          <p:nvPicPr>
            <p:cNvPr id="409" name="Google Shape;409;p41"/>
            <p:cNvPicPr preferRelativeResize="0"/>
            <p:nvPr/>
          </p:nvPicPr>
          <p:blipFill rotWithShape="1">
            <a:blip r:embed="rId34">
              <a:alphaModFix/>
            </a:blip>
            <a:srcRect/>
            <a:stretch/>
          </p:blipFill>
          <p:spPr>
            <a:xfrm>
              <a:off x="10725009" y="4952619"/>
              <a:ext cx="720090" cy="518160"/>
            </a:xfrm>
            <a:prstGeom prst="rect">
              <a:avLst/>
            </a:prstGeom>
            <a:noFill/>
            <a:ln>
              <a:noFill/>
            </a:ln>
          </p:spPr>
        </p:pic>
        <p:pic>
          <p:nvPicPr>
            <p:cNvPr id="410" name="Google Shape;410;p41"/>
            <p:cNvPicPr preferRelativeResize="0"/>
            <p:nvPr/>
          </p:nvPicPr>
          <p:blipFill rotWithShape="1">
            <a:blip r:embed="rId35">
              <a:alphaModFix/>
            </a:blip>
            <a:srcRect/>
            <a:stretch/>
          </p:blipFill>
          <p:spPr>
            <a:xfrm>
              <a:off x="10892649" y="5575675"/>
              <a:ext cx="384810" cy="518160"/>
            </a:xfrm>
            <a:prstGeom prst="rect">
              <a:avLst/>
            </a:prstGeom>
            <a:noFill/>
            <a:ln>
              <a:noFill/>
            </a:ln>
          </p:spPr>
        </p:pic>
      </p:grpSp>
      <p:cxnSp>
        <p:nvCxnSpPr>
          <p:cNvPr id="411" name="Google Shape;411;p41"/>
          <p:cNvCxnSpPr>
            <a:cxnSpLocks/>
            <a:endCxn id="361" idx="0"/>
          </p:cNvCxnSpPr>
          <p:nvPr/>
        </p:nvCxnSpPr>
        <p:spPr>
          <a:xfrm rot="5400000">
            <a:off x="8280962" y="1559872"/>
            <a:ext cx="496603" cy="131682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2" name="Google Shape;412;p41"/>
          <p:cNvCxnSpPr>
            <a:cxnSpLocks/>
            <a:endCxn id="369" idx="0"/>
          </p:cNvCxnSpPr>
          <p:nvPr/>
        </p:nvCxnSpPr>
        <p:spPr>
          <a:xfrm rot="5400000">
            <a:off x="7696329" y="975239"/>
            <a:ext cx="496603" cy="248608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3" name="Google Shape;413;p41"/>
          <p:cNvCxnSpPr>
            <a:cxnSpLocks/>
            <a:endCxn id="366" idx="0"/>
          </p:cNvCxnSpPr>
          <p:nvPr/>
        </p:nvCxnSpPr>
        <p:spPr>
          <a:xfrm rot="5400000">
            <a:off x="7111697" y="390607"/>
            <a:ext cx="496603" cy="365535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4" name="Google Shape;414;p41"/>
          <p:cNvCxnSpPr>
            <a:cxnSpLocks/>
            <a:endCxn id="363" idx="0"/>
          </p:cNvCxnSpPr>
          <p:nvPr/>
        </p:nvCxnSpPr>
        <p:spPr>
          <a:xfrm rot="5400000">
            <a:off x="6527064" y="-194026"/>
            <a:ext cx="496603" cy="482461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5" name="Google Shape;415;p41"/>
          <p:cNvCxnSpPr>
            <a:cxnSpLocks/>
            <a:endCxn id="368" idx="0"/>
          </p:cNvCxnSpPr>
          <p:nvPr/>
        </p:nvCxnSpPr>
        <p:spPr>
          <a:xfrm rot="5400000">
            <a:off x="5942432" y="-778658"/>
            <a:ext cx="496603" cy="599388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6" name="Google Shape;416;p41"/>
          <p:cNvCxnSpPr>
            <a:cxnSpLocks/>
            <a:endCxn id="362" idx="0"/>
          </p:cNvCxnSpPr>
          <p:nvPr/>
        </p:nvCxnSpPr>
        <p:spPr>
          <a:xfrm rot="5400000">
            <a:off x="5357799" y="-1363291"/>
            <a:ext cx="496603" cy="716314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7" name="Google Shape;417;p41"/>
          <p:cNvCxnSpPr>
            <a:cxnSpLocks/>
            <a:endCxn id="364" idx="0"/>
          </p:cNvCxnSpPr>
          <p:nvPr/>
        </p:nvCxnSpPr>
        <p:spPr>
          <a:xfrm rot="5400000">
            <a:off x="4773167" y="-1947923"/>
            <a:ext cx="496603" cy="833241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8" name="Google Shape;418;p41"/>
          <p:cNvCxnSpPr>
            <a:cxnSpLocks/>
          </p:cNvCxnSpPr>
          <p:nvPr/>
        </p:nvCxnSpPr>
        <p:spPr>
          <a:xfrm rot="5400000">
            <a:off x="8865594" y="2144504"/>
            <a:ext cx="496603" cy="14755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9" name="Google Shape;419;p41"/>
          <p:cNvCxnSpPr>
            <a:cxnSpLocks/>
            <a:endCxn id="367" idx="0"/>
          </p:cNvCxnSpPr>
          <p:nvPr/>
        </p:nvCxnSpPr>
        <p:spPr>
          <a:xfrm rot="16200000" flipH="1">
            <a:off x="9450226" y="1707427"/>
            <a:ext cx="496603" cy="1021709"/>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20" name="Google Shape;420;p41"/>
          <p:cNvCxnSpPr/>
          <p:nvPr/>
        </p:nvCxnSpPr>
        <p:spPr>
          <a:xfrm>
            <a:off x="9189720" y="1975485"/>
            <a:ext cx="0" cy="147008"/>
          </a:xfrm>
          <a:prstGeom prst="straightConnector1">
            <a:avLst/>
          </a:prstGeom>
          <a:noFill/>
          <a:ln w="12700" cap="flat" cmpd="sng">
            <a:solidFill>
              <a:schemeClr val="tx1"/>
            </a:solidFill>
            <a:prstDash val="solid"/>
            <a:round/>
            <a:headEnd type="none" w="sm" len="sm"/>
            <a:tailEnd type="none" w="sm" len="sm"/>
          </a:ln>
        </p:spPr>
      </p:cxnSp>
      <p:grpSp>
        <p:nvGrpSpPr>
          <p:cNvPr id="12" name="Group 11">
            <a:extLst>
              <a:ext uri="{FF2B5EF4-FFF2-40B4-BE49-F238E27FC236}">
                <a16:creationId xmlns:a16="http://schemas.microsoft.com/office/drawing/2014/main" id="{483CE3A6-CBF3-14F2-BBDA-CDF122FCD002}"/>
              </a:ext>
            </a:extLst>
          </p:cNvPr>
          <p:cNvGrpSpPr/>
          <p:nvPr/>
        </p:nvGrpSpPr>
        <p:grpSpPr>
          <a:xfrm>
            <a:off x="11081469" y="3598614"/>
            <a:ext cx="594360" cy="3030310"/>
            <a:chOff x="11525363" y="3703868"/>
            <a:chExt cx="594360" cy="3030310"/>
          </a:xfrm>
        </p:grpSpPr>
        <p:pic>
          <p:nvPicPr>
            <p:cNvPr id="3" name="Graphic 2">
              <a:extLst>
                <a:ext uri="{FF2B5EF4-FFF2-40B4-BE49-F238E27FC236}">
                  <a16:creationId xmlns:a16="http://schemas.microsoft.com/office/drawing/2014/main" id="{F98F3F3A-D74F-17D8-4790-CD43AD580F59}"/>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628233" y="3703868"/>
              <a:ext cx="388620" cy="541020"/>
            </a:xfrm>
            <a:prstGeom prst="rect">
              <a:avLst/>
            </a:prstGeom>
          </p:spPr>
        </p:pic>
        <p:pic>
          <p:nvPicPr>
            <p:cNvPr id="5" name="Graphic 4">
              <a:extLst>
                <a:ext uri="{FF2B5EF4-FFF2-40B4-BE49-F238E27FC236}">
                  <a16:creationId xmlns:a16="http://schemas.microsoft.com/office/drawing/2014/main" id="{88D77623-E665-4337-F0E1-4A253B8526DE}"/>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1525363" y="4312331"/>
              <a:ext cx="594360" cy="541020"/>
            </a:xfrm>
            <a:prstGeom prst="rect">
              <a:avLst/>
            </a:prstGeom>
          </p:spPr>
        </p:pic>
        <p:pic>
          <p:nvPicPr>
            <p:cNvPr id="7" name="Graphic 6">
              <a:extLst>
                <a:ext uri="{FF2B5EF4-FFF2-40B4-BE49-F238E27FC236}">
                  <a16:creationId xmlns:a16="http://schemas.microsoft.com/office/drawing/2014/main" id="{E6984DBB-EB36-1A03-D78C-453DF671D00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654903" y="5552815"/>
              <a:ext cx="335280" cy="541020"/>
            </a:xfrm>
            <a:prstGeom prst="rect">
              <a:avLst/>
            </a:prstGeom>
          </p:spPr>
        </p:pic>
        <p:pic>
          <p:nvPicPr>
            <p:cNvPr id="9" name="Graphic 8">
              <a:extLst>
                <a:ext uri="{FF2B5EF4-FFF2-40B4-BE49-F238E27FC236}">
                  <a16:creationId xmlns:a16="http://schemas.microsoft.com/office/drawing/2014/main" id="{57610109-CA96-57E2-CA71-04F72FEE2FB0}"/>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1632043" y="6216018"/>
              <a:ext cx="381000" cy="518160"/>
            </a:xfrm>
            <a:prstGeom prst="rect">
              <a:avLst/>
            </a:prstGeom>
          </p:spPr>
        </p:pic>
        <p:pic>
          <p:nvPicPr>
            <p:cNvPr id="11" name="Graphic 10">
              <a:extLst>
                <a:ext uri="{FF2B5EF4-FFF2-40B4-BE49-F238E27FC236}">
                  <a16:creationId xmlns:a16="http://schemas.microsoft.com/office/drawing/2014/main" id="{559414E2-2905-193C-2DAE-70827F2B246C}"/>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1612993" y="4896606"/>
              <a:ext cx="419100" cy="556260"/>
            </a:xfrm>
            <a:prstGeom prst="rect">
              <a:avLst/>
            </a:prstGeom>
          </p:spPr>
        </p:pic>
      </p:grpSp>
      <p:pic>
        <p:nvPicPr>
          <p:cNvPr id="15" name="Picture 14" descr="A blue and white sign with arrows&#10;&#10;Description automatically generated">
            <a:extLst>
              <a:ext uri="{FF2B5EF4-FFF2-40B4-BE49-F238E27FC236}">
                <a16:creationId xmlns:a16="http://schemas.microsoft.com/office/drawing/2014/main" id="{22860F93-BB3A-C4C9-784C-1242C7A269EC}"/>
              </a:ext>
            </a:extLst>
          </p:cNvPr>
          <p:cNvPicPr>
            <a:picLocks noChangeAspect="1"/>
          </p:cNvPicPr>
          <p:nvPr/>
        </p:nvPicPr>
        <p:blipFill>
          <a:blip r:embed="rId46"/>
          <a:stretch>
            <a:fillRect/>
          </a:stretch>
        </p:blipFill>
        <p:spPr>
          <a:xfrm>
            <a:off x="10892649" y="2466584"/>
            <a:ext cx="972000" cy="972000"/>
          </a:xfrm>
          <a:prstGeom prst="rect">
            <a:avLst/>
          </a:prstGeom>
        </p:spPr>
      </p:pic>
      <p:cxnSp>
        <p:nvCxnSpPr>
          <p:cNvPr id="16" name="Google Shape;419;p41">
            <a:extLst>
              <a:ext uri="{FF2B5EF4-FFF2-40B4-BE49-F238E27FC236}">
                <a16:creationId xmlns:a16="http://schemas.microsoft.com/office/drawing/2014/main" id="{162E8702-4D04-4F44-2B5C-22D12A65EA51}"/>
              </a:ext>
            </a:extLst>
          </p:cNvPr>
          <p:cNvCxnSpPr>
            <a:cxnSpLocks/>
            <a:endCxn id="15" idx="0"/>
          </p:cNvCxnSpPr>
          <p:nvPr/>
        </p:nvCxnSpPr>
        <p:spPr>
          <a:xfrm rot="16200000" flipH="1">
            <a:off x="10034860" y="1122794"/>
            <a:ext cx="496603" cy="2190976"/>
          </a:xfrm>
          <a:prstGeom prst="bentConnector3">
            <a:avLst>
              <a:gd name="adj1" fmla="val 50000"/>
            </a:avLst>
          </a:prstGeom>
          <a:noFill/>
          <a:ln w="12700" cap="flat" cmpd="sng">
            <a:solidFill>
              <a:schemeClr val="tx1"/>
            </a:solidFill>
            <a:prstDash val="solid"/>
            <a:round/>
            <a:headEnd type="none" w="sm" len="sm"/>
            <a:tailEnd type="triangle" w="med" len="med"/>
          </a:ln>
        </p:spPr>
      </p:cxnSp>
      <p:pic>
        <p:nvPicPr>
          <p:cNvPr id="10" name="Graphic 9">
            <a:extLst>
              <a:ext uri="{FF2B5EF4-FFF2-40B4-BE49-F238E27FC236}">
                <a16:creationId xmlns:a16="http://schemas.microsoft.com/office/drawing/2014/main" id="{ABEE8661-CC9D-6605-DCF3-7C182EAC5C74}"/>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8554115" y="2466583"/>
            <a:ext cx="972000" cy="972000"/>
          </a:xfrm>
          <a:prstGeom prst="rect">
            <a:avLst/>
          </a:prstGeom>
        </p:spPr>
      </p:pic>
      <p:pic>
        <p:nvPicPr>
          <p:cNvPr id="18" name="Graphic 17">
            <a:extLst>
              <a:ext uri="{FF2B5EF4-FFF2-40B4-BE49-F238E27FC236}">
                <a16:creationId xmlns:a16="http://schemas.microsoft.com/office/drawing/2014/main" id="{764F60D5-8F24-AA8A-0A72-F70FCC99873A}"/>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8250170" y="3854478"/>
            <a:ext cx="114300" cy="114300"/>
          </a:xfrm>
          <a:prstGeom prst="rect">
            <a:avLst/>
          </a:prstGeom>
        </p:spPr>
      </p:pic>
      <p:pic>
        <p:nvPicPr>
          <p:cNvPr id="26" name="Graphic 25">
            <a:extLst>
              <a:ext uri="{FF2B5EF4-FFF2-40B4-BE49-F238E27FC236}">
                <a16:creationId xmlns:a16="http://schemas.microsoft.com/office/drawing/2014/main" id="{C2E924C0-A876-F991-649B-D41D5A1E98F2}"/>
              </a:ext>
            </a:extLst>
          </p:cNvPr>
          <p:cNvPicPr>
            <a:picLocks noChangeAspect="1"/>
          </p:cNvPicPr>
          <p:nvPr/>
        </p:nvPicPr>
        <p:blipFill>
          <a:blip r:embed="rId49">
            <a:extLst>
              <a:ext uri="{96DAC541-7B7A-43D3-8B79-37D633B846F1}">
                <asvg:svgBlip xmlns:asvg="http://schemas.microsoft.com/office/drawing/2016/SVG/main" r:embed="rId51"/>
              </a:ext>
            </a:extLst>
          </a:blip>
          <a:stretch>
            <a:fillRect/>
          </a:stretch>
        </p:blipFill>
        <p:spPr>
          <a:xfrm>
            <a:off x="8850170" y="4454478"/>
            <a:ext cx="114300" cy="114300"/>
          </a:xfrm>
          <a:prstGeom prst="rect">
            <a:avLst/>
          </a:prstGeom>
        </p:spPr>
      </p:pic>
      <p:pic>
        <p:nvPicPr>
          <p:cNvPr id="28" name="Graphic 27">
            <a:extLst>
              <a:ext uri="{FF2B5EF4-FFF2-40B4-BE49-F238E27FC236}">
                <a16:creationId xmlns:a16="http://schemas.microsoft.com/office/drawing/2014/main" id="{358631E8-79C1-04C4-E1E5-83B7D60470DF}"/>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6038850" y="3371850"/>
            <a:ext cx="114300" cy="114300"/>
          </a:xfrm>
          <a:prstGeom prst="rect">
            <a:avLst/>
          </a:prstGeom>
        </p:spPr>
      </p:pic>
      <p:pic>
        <p:nvPicPr>
          <p:cNvPr id="30" name="Graphic 29">
            <a:extLst>
              <a:ext uri="{FF2B5EF4-FFF2-40B4-BE49-F238E27FC236}">
                <a16:creationId xmlns:a16="http://schemas.microsoft.com/office/drawing/2014/main" id="{CECD93E5-CF25-98CA-5DF7-48EB4D16EA0B}"/>
              </a:ext>
            </a:extLst>
          </p:cNvPr>
          <p:cNvPicPr>
            <a:picLocks noChangeAspect="1"/>
          </p:cNvPicPr>
          <p:nvPr/>
        </p:nvPicPr>
        <p:blipFill>
          <a:blip r:embed="rId49">
            <a:extLst>
              <a:ext uri="{96DAC541-7B7A-43D3-8B79-37D633B846F1}">
                <asvg:svgBlip xmlns:asvg="http://schemas.microsoft.com/office/drawing/2016/SVG/main" r:embed="rId51"/>
              </a:ext>
            </a:extLst>
          </a:blip>
          <a:stretch>
            <a:fillRect/>
          </a:stretch>
        </p:blipFill>
        <p:spPr>
          <a:xfrm>
            <a:off x="6038850" y="3371850"/>
            <a:ext cx="114300" cy="114300"/>
          </a:xfrm>
          <a:prstGeom prst="rect">
            <a:avLst/>
          </a:prstGeom>
        </p:spPr>
      </p:pic>
      <p:grpSp>
        <p:nvGrpSpPr>
          <p:cNvPr id="47" name="Group 46">
            <a:extLst>
              <a:ext uri="{FF2B5EF4-FFF2-40B4-BE49-F238E27FC236}">
                <a16:creationId xmlns:a16="http://schemas.microsoft.com/office/drawing/2014/main" id="{5300CB82-A5E7-68FD-E1EB-C3BFEDDCEC49}"/>
              </a:ext>
            </a:extLst>
          </p:cNvPr>
          <p:cNvGrpSpPr/>
          <p:nvPr/>
        </p:nvGrpSpPr>
        <p:grpSpPr>
          <a:xfrm>
            <a:off x="8800325" y="3595604"/>
            <a:ext cx="479580" cy="3020155"/>
            <a:chOff x="8783659" y="3595604"/>
            <a:chExt cx="479580" cy="3020155"/>
          </a:xfrm>
        </p:grpSpPr>
        <p:pic>
          <p:nvPicPr>
            <p:cNvPr id="38" name="Graphic 37">
              <a:extLst>
                <a:ext uri="{FF2B5EF4-FFF2-40B4-BE49-F238E27FC236}">
                  <a16:creationId xmlns:a16="http://schemas.microsoft.com/office/drawing/2014/main" id="{016F2E7D-A19B-A99C-B08F-D1AEBE0D15BB}"/>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8819572" y="5456321"/>
              <a:ext cx="407755" cy="540000"/>
            </a:xfrm>
            <a:prstGeom prst="rect">
              <a:avLst/>
            </a:prstGeom>
          </p:spPr>
        </p:pic>
        <p:pic>
          <p:nvPicPr>
            <p:cNvPr id="40" name="Graphic 39">
              <a:extLst>
                <a:ext uri="{FF2B5EF4-FFF2-40B4-BE49-F238E27FC236}">
                  <a16:creationId xmlns:a16="http://schemas.microsoft.com/office/drawing/2014/main" id="{D358C1FF-6179-060D-F9F1-59EF4EDE1E9B}"/>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8822308" y="6075759"/>
              <a:ext cx="402282" cy="540000"/>
            </a:xfrm>
            <a:prstGeom prst="rect">
              <a:avLst/>
            </a:prstGeom>
          </p:spPr>
        </p:pic>
        <p:pic>
          <p:nvPicPr>
            <p:cNvPr id="42" name="Graphic 41">
              <a:extLst>
                <a:ext uri="{FF2B5EF4-FFF2-40B4-BE49-F238E27FC236}">
                  <a16:creationId xmlns:a16="http://schemas.microsoft.com/office/drawing/2014/main" id="{05657581-6A83-F420-7E51-13E85D428036}"/>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8806275" y="3595604"/>
              <a:ext cx="434348" cy="540000"/>
            </a:xfrm>
            <a:prstGeom prst="rect">
              <a:avLst/>
            </a:prstGeom>
          </p:spPr>
        </p:pic>
        <p:pic>
          <p:nvPicPr>
            <p:cNvPr id="44" name="Graphic 43">
              <a:extLst>
                <a:ext uri="{FF2B5EF4-FFF2-40B4-BE49-F238E27FC236}">
                  <a16:creationId xmlns:a16="http://schemas.microsoft.com/office/drawing/2014/main" id="{CE24CFBF-E933-9410-7EFF-6CE9F6DF3A34}"/>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8820049" y="4215043"/>
              <a:ext cx="406800" cy="542400"/>
            </a:xfrm>
            <a:prstGeom prst="rect">
              <a:avLst/>
            </a:prstGeom>
          </p:spPr>
        </p:pic>
        <p:pic>
          <p:nvPicPr>
            <p:cNvPr id="46" name="Graphic 45">
              <a:extLst>
                <a:ext uri="{FF2B5EF4-FFF2-40B4-BE49-F238E27FC236}">
                  <a16:creationId xmlns:a16="http://schemas.microsoft.com/office/drawing/2014/main" id="{C02D28BD-B081-00D2-D8D6-5F7C98A2EFF7}"/>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8783659" y="4836882"/>
              <a:ext cx="479580" cy="540000"/>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p:txBody>
          <a:bodyPr/>
          <a:lstStyle/>
          <a:p>
            <a:r>
              <a:rPr lang="en-GB" dirty="0"/>
              <a:t>Guidelines for building diagrams</a:t>
            </a:r>
            <a:endParaRPr lang="en-NL" dirty="0"/>
          </a:p>
        </p:txBody>
      </p:sp>
      <p:grpSp>
        <p:nvGrpSpPr>
          <p:cNvPr id="9" name="Google Shape;1814;p4">
            <a:extLst>
              <a:ext uri="{FF2B5EF4-FFF2-40B4-BE49-F238E27FC236}">
                <a16:creationId xmlns:a16="http://schemas.microsoft.com/office/drawing/2014/main" id="{371333C9-4328-6808-3F17-91CC1E4A9BDB}"/>
              </a:ext>
            </a:extLst>
          </p:cNvPr>
          <p:cNvGrpSpPr/>
          <p:nvPr/>
        </p:nvGrpSpPr>
        <p:grpSpPr>
          <a:xfrm>
            <a:off x="723529" y="2678631"/>
            <a:ext cx="1855000" cy="1890000"/>
            <a:chOff x="3071990" y="1647687"/>
            <a:chExt cx="1855000" cy="1890000"/>
          </a:xfrm>
        </p:grpSpPr>
        <p:pic>
          <p:nvPicPr>
            <p:cNvPr id="10" name="Google Shape;1815;p4">
              <a:extLst>
                <a:ext uri="{FF2B5EF4-FFF2-40B4-BE49-F238E27FC236}">
                  <a16:creationId xmlns:a16="http://schemas.microsoft.com/office/drawing/2014/main" id="{EB3E8D26-F511-2014-1D31-2FB7041F76A5}"/>
                </a:ext>
              </a:extLst>
            </p:cNvPr>
            <p:cNvPicPr preferRelativeResize="0"/>
            <p:nvPr/>
          </p:nvPicPr>
          <p:blipFill rotWithShape="1">
            <a:blip r:embed="rId2">
              <a:alphaModFix/>
            </a:blip>
            <a:srcRect/>
            <a:stretch/>
          </p:blipFill>
          <p:spPr>
            <a:xfrm>
              <a:off x="3071990" y="1647687"/>
              <a:ext cx="1855000" cy="1890000"/>
            </a:xfrm>
            <a:prstGeom prst="rect">
              <a:avLst/>
            </a:prstGeom>
            <a:noFill/>
            <a:ln>
              <a:noFill/>
            </a:ln>
          </p:spPr>
        </p:pic>
        <p:sp>
          <p:nvSpPr>
            <p:cNvPr id="11" name="Google Shape;1816;p4">
              <a:extLst>
                <a:ext uri="{FF2B5EF4-FFF2-40B4-BE49-F238E27FC236}">
                  <a16:creationId xmlns:a16="http://schemas.microsoft.com/office/drawing/2014/main" id="{ADE3CD5A-1FA5-0A0D-B83E-3D3AD80A1682}"/>
                </a:ext>
              </a:extLst>
            </p:cNvPr>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
        <p:nvSpPr>
          <p:cNvPr id="13" name="TextBox 12">
            <a:extLst>
              <a:ext uri="{FF2B5EF4-FFF2-40B4-BE49-F238E27FC236}">
                <a16:creationId xmlns:a16="http://schemas.microsoft.com/office/drawing/2014/main" id="{75D47C1C-1B42-4687-163A-2C42F16F3DFF}"/>
              </a:ext>
            </a:extLst>
          </p:cNvPr>
          <p:cNvSpPr txBox="1"/>
          <p:nvPr/>
        </p:nvSpPr>
        <p:spPr>
          <a:xfrm>
            <a:off x="3225186" y="1368883"/>
            <a:ext cx="6095028" cy="5324535"/>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Apps are represented by a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App labels use the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using only one App, use the green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more than one application is present in a diagram, use alternate hexagon colors, with light blue, yellow and teal.</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Dapr sidecar is represented by a white hexagon with a light blue border containing the Dapr logo.</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sidecar icon can be in any corner if needed, although the bottom right is preferred.</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7" name="Google Shape;1831;p5">
            <a:extLst>
              <a:ext uri="{FF2B5EF4-FFF2-40B4-BE49-F238E27FC236}">
                <a16:creationId xmlns:a16="http://schemas.microsoft.com/office/drawing/2014/main" id="{AD57EA6B-34F1-7E04-C731-A3AF59D12066}"/>
              </a:ext>
            </a:extLst>
          </p:cNvPr>
          <p:cNvGrpSpPr/>
          <p:nvPr/>
        </p:nvGrpSpPr>
        <p:grpSpPr>
          <a:xfrm>
            <a:off x="9666364" y="495039"/>
            <a:ext cx="1855000" cy="1890000"/>
            <a:chOff x="1008840" y="1539000"/>
            <a:chExt cx="1855000" cy="1890000"/>
          </a:xfrm>
        </p:grpSpPr>
        <p:pic>
          <p:nvPicPr>
            <p:cNvPr id="18" name="Google Shape;1832;p5">
              <a:extLst>
                <a:ext uri="{FF2B5EF4-FFF2-40B4-BE49-F238E27FC236}">
                  <a16:creationId xmlns:a16="http://schemas.microsoft.com/office/drawing/2014/main" id="{A4998ABA-2FC9-2388-4842-1EA92B625B13}"/>
                </a:ext>
              </a:extLst>
            </p:cNvPr>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9" name="Google Shape;1833;p5">
              <a:extLst>
                <a:ext uri="{FF2B5EF4-FFF2-40B4-BE49-F238E27FC236}">
                  <a16:creationId xmlns:a16="http://schemas.microsoft.com/office/drawing/2014/main" id="{E9A74622-D85C-DD95-5E81-BCA56F197167}"/>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0" name="Google Shape;1837;p5">
            <a:extLst>
              <a:ext uri="{FF2B5EF4-FFF2-40B4-BE49-F238E27FC236}">
                <a16:creationId xmlns:a16="http://schemas.microsoft.com/office/drawing/2014/main" id="{F6C09D01-7008-B3DD-7DC4-4E1E8600A6BD}"/>
              </a:ext>
            </a:extLst>
          </p:cNvPr>
          <p:cNvGrpSpPr/>
          <p:nvPr/>
        </p:nvGrpSpPr>
        <p:grpSpPr>
          <a:xfrm>
            <a:off x="9666364" y="4712105"/>
            <a:ext cx="1855000" cy="1890000"/>
            <a:chOff x="5005426" y="1539000"/>
            <a:chExt cx="1855000" cy="1890000"/>
          </a:xfrm>
        </p:grpSpPr>
        <p:pic>
          <p:nvPicPr>
            <p:cNvPr id="21" name="Google Shape;1838;p5">
              <a:extLst>
                <a:ext uri="{FF2B5EF4-FFF2-40B4-BE49-F238E27FC236}">
                  <a16:creationId xmlns:a16="http://schemas.microsoft.com/office/drawing/2014/main" id="{174F6D45-6E4D-746F-B561-DD274E901CD8}"/>
                </a:ext>
              </a:extLst>
            </p:cNvPr>
            <p:cNvPicPr preferRelativeResize="0"/>
            <p:nvPr/>
          </p:nvPicPr>
          <p:blipFill rotWithShape="1">
            <a:blip r:embed="rId4">
              <a:alphaModFix/>
            </a:blip>
            <a:srcRect/>
            <a:stretch/>
          </p:blipFill>
          <p:spPr>
            <a:xfrm>
              <a:off x="5005426" y="1539000"/>
              <a:ext cx="1855000" cy="1890000"/>
            </a:xfrm>
            <a:prstGeom prst="rect">
              <a:avLst/>
            </a:prstGeom>
            <a:noFill/>
            <a:ln>
              <a:noFill/>
            </a:ln>
          </p:spPr>
        </p:pic>
        <p:sp>
          <p:nvSpPr>
            <p:cNvPr id="22" name="Google Shape;1839;p5">
              <a:extLst>
                <a:ext uri="{FF2B5EF4-FFF2-40B4-BE49-F238E27FC236}">
                  <a16:creationId xmlns:a16="http://schemas.microsoft.com/office/drawing/2014/main" id="{60FCFC98-8C9A-131D-D783-227B6302F2AE}"/>
                </a:ext>
              </a:extLst>
            </p:cNvPr>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3" name="Google Shape;1849;p5">
            <a:extLst>
              <a:ext uri="{FF2B5EF4-FFF2-40B4-BE49-F238E27FC236}">
                <a16:creationId xmlns:a16="http://schemas.microsoft.com/office/drawing/2014/main" id="{071BCBA0-826E-7320-23EB-B937B191E5E2}"/>
              </a:ext>
            </a:extLst>
          </p:cNvPr>
          <p:cNvGrpSpPr/>
          <p:nvPr/>
        </p:nvGrpSpPr>
        <p:grpSpPr>
          <a:xfrm>
            <a:off x="9666364" y="2603572"/>
            <a:ext cx="1855001" cy="1890000"/>
            <a:chOff x="7003719" y="1539000"/>
            <a:chExt cx="1855001" cy="1890000"/>
          </a:xfrm>
        </p:grpSpPr>
        <p:pic>
          <p:nvPicPr>
            <p:cNvPr id="24" name="Google Shape;1850;p5">
              <a:extLst>
                <a:ext uri="{FF2B5EF4-FFF2-40B4-BE49-F238E27FC236}">
                  <a16:creationId xmlns:a16="http://schemas.microsoft.com/office/drawing/2014/main" id="{218F5506-7762-6EC8-88E4-826E5FF10437}"/>
                </a:ext>
              </a:extLst>
            </p:cNvPr>
            <p:cNvPicPr preferRelativeResize="0"/>
            <p:nvPr/>
          </p:nvPicPr>
          <p:blipFill rotWithShape="1">
            <a:blip r:embed="rId5">
              <a:alphaModFix/>
            </a:blip>
            <a:srcRect/>
            <a:stretch/>
          </p:blipFill>
          <p:spPr>
            <a:xfrm>
              <a:off x="7003719" y="1539000"/>
              <a:ext cx="1855001" cy="1890000"/>
            </a:xfrm>
            <a:prstGeom prst="rect">
              <a:avLst/>
            </a:prstGeom>
            <a:noFill/>
            <a:ln>
              <a:noFill/>
            </a:ln>
          </p:spPr>
        </p:pic>
        <p:sp>
          <p:nvSpPr>
            <p:cNvPr id="25" name="Google Shape;1851;p5">
              <a:extLst>
                <a:ext uri="{FF2B5EF4-FFF2-40B4-BE49-F238E27FC236}">
                  <a16:creationId xmlns:a16="http://schemas.microsoft.com/office/drawing/2014/main" id="{7E4D54B6-BB06-B838-EC8D-48A73C3478F7}"/>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5049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Sidecar pattern and the Dapr API</a:t>
            </a:r>
            <a:endParaRPr dirty="0"/>
          </a:p>
        </p:txBody>
      </p:sp>
      <p:sp>
        <p:nvSpPr>
          <p:cNvPr id="351" name="Google Shape;351;p40"/>
          <p:cNvSpPr txBox="1"/>
          <p:nvPr/>
        </p:nvSpPr>
        <p:spPr>
          <a:xfrm>
            <a:off x="1303360" y="4221913"/>
            <a:ext cx="9649727" cy="20928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cart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inventory</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item50</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vault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dbaccess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http://localhost:3500/v1.0-beta1/</a:t>
            </a:r>
            <a:r>
              <a:rPr lang="en-US" sz="1600" b="1" i="0" u="none" strike="noStrike" cap="none" dirty="0">
                <a:solidFill>
                  <a:schemeClr val="accent6"/>
                </a:solidFill>
                <a:latin typeface="Space Grotesk" pitchFamily="2" charset="0"/>
                <a:cs typeface="Space Grotesk" pitchFamily="2" charset="0"/>
                <a:sym typeface="Arial"/>
              </a:rPr>
              <a:t>workflows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dapr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businessprocess</a:t>
            </a:r>
            <a:r>
              <a:rPr lang="en-US" sz="1600" b="0" i="0" u="none" strike="noStrike" cap="none" dirty="0">
                <a:solidFill>
                  <a:schemeClr val="dk1"/>
                </a:solidFill>
                <a:latin typeface="Space Grotesk" pitchFamily="2" charset="0"/>
                <a:cs typeface="Space Grotesk" pitchFamily="2" charset="0"/>
                <a:sym typeface="Arial"/>
              </a:rPr>
              <a:t>/start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5" name="Group 4">
            <a:extLst>
              <a:ext uri="{FF2B5EF4-FFF2-40B4-BE49-F238E27FC236}">
                <a16:creationId xmlns:a16="http://schemas.microsoft.com/office/drawing/2014/main" id="{3ED9CB25-7DF7-8739-811F-34E61F3B7AB1}"/>
              </a:ext>
            </a:extLst>
          </p:cNvPr>
          <p:cNvGrpSpPr/>
          <p:nvPr/>
        </p:nvGrpSpPr>
        <p:grpSpPr>
          <a:xfrm>
            <a:off x="3341091" y="1600751"/>
            <a:ext cx="5509817" cy="2006132"/>
            <a:chOff x="3341091" y="1600751"/>
            <a:chExt cx="5509817" cy="2006132"/>
          </a:xfrm>
        </p:grpSpPr>
        <p:pic>
          <p:nvPicPr>
            <p:cNvPr id="344" name="Google Shape;344;p40"/>
            <p:cNvPicPr preferRelativeResize="0"/>
            <p:nvPr/>
          </p:nvPicPr>
          <p:blipFill rotWithShape="1">
            <a:blip r:embed="rId3">
              <a:alphaModFix/>
            </a:blip>
            <a:srcRect/>
            <a:stretch/>
          </p:blipFill>
          <p:spPr>
            <a:xfrm>
              <a:off x="7222935" y="1600751"/>
              <a:ext cx="1440000" cy="1440000"/>
            </a:xfrm>
            <a:prstGeom prst="rect">
              <a:avLst/>
            </a:prstGeom>
            <a:noFill/>
            <a:ln>
              <a:noFill/>
            </a:ln>
          </p:spPr>
        </p:pic>
        <p:sp>
          <p:nvSpPr>
            <p:cNvPr id="345" name="Google Shape;345;p40"/>
            <p:cNvSpPr txBox="1"/>
            <p:nvPr/>
          </p:nvSpPr>
          <p:spPr>
            <a:xfrm>
              <a:off x="3736877" y="21668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My App</a:t>
              </a:r>
              <a:endParaRPr sz="1400" b="1" i="0" u="none" strike="noStrike" cap="none">
                <a:solidFill>
                  <a:schemeClr val="lt1"/>
                </a:solidFill>
                <a:latin typeface="Space Grotesk"/>
                <a:ea typeface="Space Grotesk"/>
                <a:cs typeface="Space Grotesk"/>
                <a:sym typeface="Space Grotesk"/>
              </a:endParaRPr>
            </a:p>
          </p:txBody>
        </p:sp>
        <p:sp>
          <p:nvSpPr>
            <p:cNvPr id="346" name="Google Shape;346;p40"/>
            <p:cNvSpPr txBox="1"/>
            <p:nvPr/>
          </p:nvSpPr>
          <p:spPr>
            <a:xfrm>
              <a:off x="334109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Application code</a:t>
              </a:r>
              <a:endParaRPr sz="1400" b="0" i="0" u="none" strike="noStrike" cap="none" dirty="0">
                <a:solidFill>
                  <a:srgbClr val="121C29"/>
                </a:solidFill>
                <a:latin typeface="Space Grotesk"/>
                <a:ea typeface="Space Grotesk"/>
                <a:cs typeface="Space Grotesk"/>
                <a:sym typeface="Space Grotesk"/>
              </a:endParaRPr>
            </a:p>
          </p:txBody>
        </p:sp>
        <p:sp>
          <p:nvSpPr>
            <p:cNvPr id="347" name="Google Shape;347;p40"/>
            <p:cNvSpPr txBox="1"/>
            <p:nvPr/>
          </p:nvSpPr>
          <p:spPr>
            <a:xfrm>
              <a:off x="703496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Dapr sidecar</a:t>
              </a:r>
              <a:endParaRPr sz="1400" b="0" i="0" u="none" strike="noStrike" cap="none">
                <a:solidFill>
                  <a:srgbClr val="121C29"/>
                </a:solidFill>
                <a:latin typeface="Space Grotesk"/>
                <a:ea typeface="Space Grotesk"/>
                <a:cs typeface="Space Grotesk"/>
                <a:sym typeface="Space Grotesk"/>
              </a:endParaRPr>
            </a:p>
          </p:txBody>
        </p:sp>
        <p:cxnSp>
          <p:nvCxnSpPr>
            <p:cNvPr id="348" name="Google Shape;348;p40"/>
            <p:cNvCxnSpPr/>
            <p:nvPr/>
          </p:nvCxnSpPr>
          <p:spPr>
            <a:xfrm>
              <a:off x="5031600" y="2320751"/>
              <a:ext cx="2193253" cy="0"/>
            </a:xfrm>
            <a:prstGeom prst="straightConnector1">
              <a:avLst/>
            </a:prstGeom>
            <a:noFill/>
            <a:ln w="25400" cap="flat" cmpd="sng">
              <a:solidFill>
                <a:schemeClr val="dk1"/>
              </a:solidFill>
              <a:prstDash val="solid"/>
              <a:miter lim="800000"/>
              <a:headEnd type="triangle" w="lg" len="lg"/>
              <a:tailEnd type="triangle" w="lg" len="lg"/>
            </a:ln>
          </p:spPr>
        </p:cxnSp>
        <p:sp>
          <p:nvSpPr>
            <p:cNvPr id="349" name="Google Shape;349;p40"/>
            <p:cNvSpPr txBox="1"/>
            <p:nvPr/>
          </p:nvSpPr>
          <p:spPr>
            <a:xfrm>
              <a:off x="5220251" y="1951923"/>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Dapr API</a:t>
              </a:r>
              <a:endParaRPr sz="1400" b="1" i="0" u="none" strike="noStrike" cap="none">
                <a:solidFill>
                  <a:srgbClr val="121C29"/>
                </a:solidFill>
                <a:latin typeface="Space Grotesk"/>
                <a:ea typeface="Space Grotesk"/>
                <a:cs typeface="Space Grotesk"/>
                <a:sym typeface="Space Grotesk"/>
              </a:endParaRPr>
            </a:p>
          </p:txBody>
        </p:sp>
        <p:sp>
          <p:nvSpPr>
            <p:cNvPr id="350" name="Google Shape;350;p40"/>
            <p:cNvSpPr txBox="1"/>
            <p:nvPr/>
          </p:nvSpPr>
          <p:spPr>
            <a:xfrm>
              <a:off x="5220252" y="2474619"/>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HTTP/gRPC</a:t>
              </a:r>
              <a:endParaRPr sz="1400" b="0" i="0" u="none" strike="noStrike" cap="none">
                <a:solidFill>
                  <a:srgbClr val="121C29"/>
                </a:solidFill>
                <a:latin typeface="Space Grotesk"/>
                <a:ea typeface="Space Grotesk"/>
                <a:cs typeface="Space Grotesk"/>
                <a:sym typeface="Space Grotesk"/>
              </a:endParaRPr>
            </a:p>
          </p:txBody>
        </p:sp>
        <p:grpSp>
          <p:nvGrpSpPr>
            <p:cNvPr id="2" name="Google Shape;1876;p6">
              <a:extLst>
                <a:ext uri="{FF2B5EF4-FFF2-40B4-BE49-F238E27FC236}">
                  <a16:creationId xmlns:a16="http://schemas.microsoft.com/office/drawing/2014/main" id="{6D768178-5E20-AE8A-499B-EFB7E6662A04}"/>
                </a:ext>
              </a:extLst>
            </p:cNvPr>
            <p:cNvGrpSpPr/>
            <p:nvPr/>
          </p:nvGrpSpPr>
          <p:grpSpPr>
            <a:xfrm>
              <a:off x="3580464" y="1628567"/>
              <a:ext cx="1440000" cy="1440000"/>
              <a:chOff x="3003814" y="1521794"/>
              <a:chExt cx="1440000" cy="1440000"/>
            </a:xfrm>
          </p:grpSpPr>
          <p:pic>
            <p:nvPicPr>
              <p:cNvPr id="3" name="Google Shape;1877;p6">
                <a:extLst>
                  <a:ext uri="{FF2B5EF4-FFF2-40B4-BE49-F238E27FC236}">
                    <a16:creationId xmlns:a16="http://schemas.microsoft.com/office/drawing/2014/main" id="{7DA8D5CD-0A68-F25A-F2E1-E6B04078330B}"/>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4" name="Google Shape;1878;p6">
                <a:extLst>
                  <a:ext uri="{FF2B5EF4-FFF2-40B4-BE49-F238E27FC236}">
                    <a16:creationId xmlns:a16="http://schemas.microsoft.com/office/drawing/2014/main" id="{9891C89B-283D-E9AA-5168-BB84D6FB6EFD}"/>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38D407-A5D7-7391-C840-0906C882FDD0}"/>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E44216A-224C-4578-CB07-D98F6BFB29A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Using the Dapr APIs</a:t>
            </a:r>
            <a:endParaRPr dirty="0"/>
          </a:p>
        </p:txBody>
      </p:sp>
      <p:grpSp>
        <p:nvGrpSpPr>
          <p:cNvPr id="57" name="Group 56">
            <a:extLst>
              <a:ext uri="{FF2B5EF4-FFF2-40B4-BE49-F238E27FC236}">
                <a16:creationId xmlns:a16="http://schemas.microsoft.com/office/drawing/2014/main" id="{48704CA5-5C7B-8E1B-BB15-00A470E4A10D}"/>
              </a:ext>
            </a:extLst>
          </p:cNvPr>
          <p:cNvGrpSpPr/>
          <p:nvPr/>
        </p:nvGrpSpPr>
        <p:grpSpPr>
          <a:xfrm>
            <a:off x="3517336" y="1909198"/>
            <a:ext cx="3086357" cy="1265998"/>
            <a:chOff x="3517336" y="1909198"/>
            <a:chExt cx="3086357" cy="1265998"/>
          </a:xfrm>
        </p:grpSpPr>
        <p:cxnSp>
          <p:nvCxnSpPr>
            <p:cNvPr id="442" name="Google Shape;442;p42">
              <a:extLst>
                <a:ext uri="{FF2B5EF4-FFF2-40B4-BE49-F238E27FC236}">
                  <a16:creationId xmlns:a16="http://schemas.microsoft.com/office/drawing/2014/main" id="{45998CDA-0B6E-A762-4CE6-3CC47FF8C833}"/>
                </a:ext>
              </a:extLst>
            </p:cNvPr>
            <p:cNvCxnSpPr>
              <a:cxnSpLocks/>
            </p:cNvCxnSpPr>
            <p:nvPr/>
          </p:nvCxnSpPr>
          <p:spPr>
            <a:xfrm>
              <a:off x="3533101" y="2853511"/>
              <a:ext cx="1546850" cy="0"/>
            </a:xfrm>
            <a:prstGeom prst="straightConnector1">
              <a:avLst/>
            </a:prstGeom>
            <a:noFill/>
            <a:ln w="25400" cap="flat" cmpd="sng">
              <a:solidFill>
                <a:schemeClr val="dk1"/>
              </a:solidFill>
              <a:prstDash val="solid"/>
              <a:miter lim="800000"/>
              <a:headEnd type="none" w="sm" len="sm"/>
              <a:tailEnd type="triangle" w="lg" len="lg"/>
            </a:ln>
          </p:spPr>
        </p:cxnSp>
        <p:pic>
          <p:nvPicPr>
            <p:cNvPr id="448" name="Google Shape;448;p42">
              <a:extLst>
                <a:ext uri="{FF2B5EF4-FFF2-40B4-BE49-F238E27FC236}">
                  <a16:creationId xmlns:a16="http://schemas.microsoft.com/office/drawing/2014/main" id="{05221667-B3C5-F9F8-5E52-2E9EAA437612}"/>
                </a:ext>
              </a:extLst>
            </p:cNvPr>
            <p:cNvPicPr preferRelativeResize="0"/>
            <p:nvPr/>
          </p:nvPicPr>
          <p:blipFill rotWithShape="1">
            <a:blip r:embed="rId3">
              <a:alphaModFix/>
            </a:blip>
            <a:srcRect/>
            <a:stretch/>
          </p:blipFill>
          <p:spPr>
            <a:xfrm>
              <a:off x="3999002" y="1909198"/>
              <a:ext cx="540000" cy="540000"/>
            </a:xfrm>
            <a:prstGeom prst="rect">
              <a:avLst/>
            </a:prstGeom>
            <a:noFill/>
            <a:ln>
              <a:noFill/>
            </a:ln>
          </p:spPr>
        </p:pic>
        <p:sp>
          <p:nvSpPr>
            <p:cNvPr id="7" name="TextBox 6">
              <a:extLst>
                <a:ext uri="{FF2B5EF4-FFF2-40B4-BE49-F238E27FC236}">
                  <a16:creationId xmlns:a16="http://schemas.microsoft.com/office/drawing/2014/main" id="{DF0C6900-FBFB-F2BE-930B-1F79C8160887}"/>
                </a:ext>
              </a:extLst>
            </p:cNvPr>
            <p:cNvSpPr txBox="1"/>
            <p:nvPr/>
          </p:nvSpPr>
          <p:spPr>
            <a:xfrm>
              <a:off x="3517336" y="2468207"/>
              <a:ext cx="162897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publish</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nvGrpSpPr>
            <p:cNvPr id="26" name="Group 25">
              <a:extLst>
                <a:ext uri="{FF2B5EF4-FFF2-40B4-BE49-F238E27FC236}">
                  <a16:creationId xmlns:a16="http://schemas.microsoft.com/office/drawing/2014/main" id="{1F409B33-10D6-0789-9438-31658FB56F08}"/>
                </a:ext>
              </a:extLst>
            </p:cNvPr>
            <p:cNvGrpSpPr>
              <a:grpSpLocks noChangeAspect="1"/>
            </p:cNvGrpSpPr>
            <p:nvPr/>
          </p:nvGrpSpPr>
          <p:grpSpPr>
            <a:xfrm>
              <a:off x="5160311" y="2552396"/>
              <a:ext cx="1443382" cy="622800"/>
              <a:chOff x="2698596" y="1626722"/>
              <a:chExt cx="1800000" cy="776676"/>
            </a:xfrm>
          </p:grpSpPr>
          <p:pic>
            <p:nvPicPr>
              <p:cNvPr id="27" name="Google Shape;1922;p8">
                <a:extLst>
                  <a:ext uri="{FF2B5EF4-FFF2-40B4-BE49-F238E27FC236}">
                    <a16:creationId xmlns:a16="http://schemas.microsoft.com/office/drawing/2014/main" id="{B5FA7B60-B3DF-A518-E5AE-CEAC6FE68AEE}"/>
                  </a:ext>
                </a:extLst>
              </p:cNvPr>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28" name="Google Shape;1931;p8">
                <a:extLst>
                  <a:ext uri="{FF2B5EF4-FFF2-40B4-BE49-F238E27FC236}">
                    <a16:creationId xmlns:a16="http://schemas.microsoft.com/office/drawing/2014/main" id="{49524D0C-E1F5-F96C-A69E-71EFB79A0821}"/>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grpSp>
      <p:grpSp>
        <p:nvGrpSpPr>
          <p:cNvPr id="457" name="Group 456">
            <a:extLst>
              <a:ext uri="{FF2B5EF4-FFF2-40B4-BE49-F238E27FC236}">
                <a16:creationId xmlns:a16="http://schemas.microsoft.com/office/drawing/2014/main" id="{232848D8-7617-E83C-14AA-CE266056FF4F}"/>
              </a:ext>
            </a:extLst>
          </p:cNvPr>
          <p:cNvGrpSpPr/>
          <p:nvPr/>
        </p:nvGrpSpPr>
        <p:grpSpPr>
          <a:xfrm>
            <a:off x="499446" y="1877680"/>
            <a:ext cx="1535998" cy="976384"/>
            <a:chOff x="342691" y="1768822"/>
            <a:chExt cx="1535998" cy="976384"/>
          </a:xfrm>
        </p:grpSpPr>
        <p:cxnSp>
          <p:nvCxnSpPr>
            <p:cNvPr id="445" name="Google Shape;445;p42">
              <a:extLst>
                <a:ext uri="{FF2B5EF4-FFF2-40B4-BE49-F238E27FC236}">
                  <a16:creationId xmlns:a16="http://schemas.microsoft.com/office/drawing/2014/main" id="{DF435D16-6E01-CD0B-72C8-63346B048ADC}"/>
                </a:ext>
              </a:extLst>
            </p:cNvPr>
            <p:cNvCxnSpPr>
              <a:cxnSpLocks/>
            </p:cNvCxnSpPr>
            <p:nvPr/>
          </p:nvCxnSpPr>
          <p:spPr>
            <a:xfrm flipH="1">
              <a:off x="414679" y="2745206"/>
              <a:ext cx="1464010" cy="0"/>
            </a:xfrm>
            <a:prstGeom prst="straightConnector1">
              <a:avLst/>
            </a:prstGeom>
            <a:noFill/>
            <a:ln w="25400" cap="flat" cmpd="sng">
              <a:solidFill>
                <a:schemeClr val="dk1"/>
              </a:solidFill>
              <a:prstDash val="solid"/>
              <a:miter lim="800000"/>
              <a:headEnd type="none" w="sm" len="sm"/>
              <a:tailEnd type="triangle" w="lg" len="lg"/>
            </a:ln>
          </p:spPr>
        </p:cxnSp>
        <p:pic>
          <p:nvPicPr>
            <p:cNvPr id="449" name="Google Shape;449;p42">
              <a:extLst>
                <a:ext uri="{FF2B5EF4-FFF2-40B4-BE49-F238E27FC236}">
                  <a16:creationId xmlns:a16="http://schemas.microsoft.com/office/drawing/2014/main" id="{23F9EF87-4B0A-F5C6-3F43-F2DA891596BA}"/>
                </a:ext>
              </a:extLst>
            </p:cNvPr>
            <p:cNvPicPr preferRelativeResize="0"/>
            <p:nvPr/>
          </p:nvPicPr>
          <p:blipFill rotWithShape="1">
            <a:blip r:embed="rId5">
              <a:alphaModFix/>
            </a:blip>
            <a:srcRect/>
            <a:stretch/>
          </p:blipFill>
          <p:spPr>
            <a:xfrm>
              <a:off x="946633" y="1768822"/>
              <a:ext cx="540000" cy="540000"/>
            </a:xfrm>
            <a:prstGeom prst="rect">
              <a:avLst/>
            </a:prstGeom>
            <a:noFill/>
            <a:ln>
              <a:noFill/>
            </a:ln>
          </p:spPr>
        </p:pic>
        <p:sp>
          <p:nvSpPr>
            <p:cNvPr id="3" name="TextBox 2">
              <a:extLst>
                <a:ext uri="{FF2B5EF4-FFF2-40B4-BE49-F238E27FC236}">
                  <a16:creationId xmlns:a16="http://schemas.microsoft.com/office/drawing/2014/main" id="{32889C17-CC75-DDE0-CDDB-5E6013A4020C}"/>
                </a:ext>
              </a:extLst>
            </p:cNvPr>
            <p:cNvSpPr txBox="1"/>
            <p:nvPr/>
          </p:nvSpPr>
          <p:spPr>
            <a:xfrm>
              <a:off x="342691" y="2324602"/>
              <a:ext cx="153599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secrets</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56" name="Group 455">
            <a:extLst>
              <a:ext uri="{FF2B5EF4-FFF2-40B4-BE49-F238E27FC236}">
                <a16:creationId xmlns:a16="http://schemas.microsoft.com/office/drawing/2014/main" id="{BF03C66E-4D70-1B4A-028B-D19AF5268114}"/>
              </a:ext>
            </a:extLst>
          </p:cNvPr>
          <p:cNvGrpSpPr/>
          <p:nvPr/>
        </p:nvGrpSpPr>
        <p:grpSpPr>
          <a:xfrm>
            <a:off x="196754" y="5492706"/>
            <a:ext cx="1983235" cy="1051037"/>
            <a:chOff x="342691" y="3198773"/>
            <a:chExt cx="1983235" cy="1051037"/>
          </a:xfrm>
        </p:grpSpPr>
        <p:sp>
          <p:nvSpPr>
            <p:cNvPr id="14" name="TextBox 13">
              <a:extLst>
                <a:ext uri="{FF2B5EF4-FFF2-40B4-BE49-F238E27FC236}">
                  <a16:creationId xmlns:a16="http://schemas.microsoft.com/office/drawing/2014/main" id="{85C971E9-D105-80BA-2FBC-7CFDB3CF4C99}"/>
                </a:ext>
              </a:extLst>
            </p:cNvPr>
            <p:cNvSpPr txBox="1"/>
            <p:nvPr/>
          </p:nvSpPr>
          <p:spPr>
            <a:xfrm>
              <a:off x="342691" y="3390951"/>
              <a:ext cx="1983235"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configuration</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15" name="Google Shape;1781;p3">
              <a:extLst>
                <a:ext uri="{FF2B5EF4-FFF2-40B4-BE49-F238E27FC236}">
                  <a16:creationId xmlns:a16="http://schemas.microsoft.com/office/drawing/2014/main" id="{2DD5081C-47C0-6EBA-88DB-873AA72EA83B}"/>
                </a:ext>
              </a:extLst>
            </p:cNvPr>
            <p:cNvPicPr preferRelativeResize="0">
              <a:picLocks noChangeAspect="1"/>
            </p:cNvPicPr>
            <p:nvPr/>
          </p:nvPicPr>
          <p:blipFill rotWithShape="1">
            <a:blip r:embed="rId6">
              <a:alphaModFix/>
            </a:blip>
            <a:srcRect/>
            <a:stretch/>
          </p:blipFill>
          <p:spPr>
            <a:xfrm>
              <a:off x="946633" y="3709810"/>
              <a:ext cx="540000" cy="540000"/>
            </a:xfrm>
            <a:prstGeom prst="rect">
              <a:avLst/>
            </a:prstGeom>
            <a:noFill/>
            <a:ln>
              <a:noFill/>
            </a:ln>
          </p:spPr>
        </p:pic>
        <p:cxnSp>
          <p:nvCxnSpPr>
            <p:cNvPr id="36" name="Google Shape;445;p42">
              <a:extLst>
                <a:ext uri="{FF2B5EF4-FFF2-40B4-BE49-F238E27FC236}">
                  <a16:creationId xmlns:a16="http://schemas.microsoft.com/office/drawing/2014/main" id="{3CF7BA12-4FCE-DAB8-7276-2B3C0C7C8AD0}"/>
                </a:ext>
              </a:extLst>
            </p:cNvPr>
            <p:cNvCxnSpPr>
              <a:cxnSpLocks/>
            </p:cNvCxnSpPr>
            <p:nvPr/>
          </p:nvCxnSpPr>
          <p:spPr>
            <a:xfrm flipH="1">
              <a:off x="500744" y="3198773"/>
              <a:ext cx="1464010" cy="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59" name="Group 58">
            <a:extLst>
              <a:ext uri="{FF2B5EF4-FFF2-40B4-BE49-F238E27FC236}">
                <a16:creationId xmlns:a16="http://schemas.microsoft.com/office/drawing/2014/main" id="{BDEE9D4A-7FCE-BC87-BD3E-5DFE6F37DAFA}"/>
              </a:ext>
            </a:extLst>
          </p:cNvPr>
          <p:cNvGrpSpPr/>
          <p:nvPr/>
        </p:nvGrpSpPr>
        <p:grpSpPr>
          <a:xfrm>
            <a:off x="10181491" y="1899181"/>
            <a:ext cx="1625766" cy="954330"/>
            <a:chOff x="10181491" y="1899181"/>
            <a:chExt cx="1625766" cy="954330"/>
          </a:xfrm>
        </p:grpSpPr>
        <p:pic>
          <p:nvPicPr>
            <p:cNvPr id="16" name="Google Shape;1783;p3">
              <a:extLst>
                <a:ext uri="{FF2B5EF4-FFF2-40B4-BE49-F238E27FC236}">
                  <a16:creationId xmlns:a16="http://schemas.microsoft.com/office/drawing/2014/main" id="{340A075F-591E-01F1-0115-3BB5CE6F0499}"/>
                </a:ext>
              </a:extLst>
            </p:cNvPr>
            <p:cNvPicPr preferRelativeResize="0">
              <a:picLocks noChangeAspect="1"/>
            </p:cNvPicPr>
            <p:nvPr/>
          </p:nvPicPr>
          <p:blipFill rotWithShape="1">
            <a:blip r:embed="rId7">
              <a:alphaModFix/>
            </a:blip>
            <a:srcRect/>
            <a:stretch/>
          </p:blipFill>
          <p:spPr>
            <a:xfrm>
              <a:off x="10653065" y="1899181"/>
              <a:ext cx="540000" cy="540000"/>
            </a:xfrm>
            <a:prstGeom prst="rect">
              <a:avLst/>
            </a:prstGeom>
            <a:noFill/>
            <a:ln>
              <a:noFill/>
            </a:ln>
          </p:spPr>
        </p:pic>
        <p:cxnSp>
          <p:nvCxnSpPr>
            <p:cNvPr id="53" name="Google Shape;442;p42">
              <a:extLst>
                <a:ext uri="{FF2B5EF4-FFF2-40B4-BE49-F238E27FC236}">
                  <a16:creationId xmlns:a16="http://schemas.microsoft.com/office/drawing/2014/main" id="{9A86EEF9-DC85-989B-638D-F118F6C357E4}"/>
                </a:ext>
              </a:extLst>
            </p:cNvPr>
            <p:cNvCxnSpPr>
              <a:cxnSpLocks/>
            </p:cNvCxnSpPr>
            <p:nvPr/>
          </p:nvCxnSpPr>
          <p:spPr>
            <a:xfrm>
              <a:off x="10251766" y="2853511"/>
              <a:ext cx="1546850" cy="0"/>
            </a:xfrm>
            <a:prstGeom prst="straightConnector1">
              <a:avLst/>
            </a:prstGeom>
            <a:noFill/>
            <a:ln w="25400" cap="flat" cmpd="sng">
              <a:solidFill>
                <a:schemeClr val="dk1"/>
              </a:solidFill>
              <a:prstDash val="solid"/>
              <a:miter lim="800000"/>
              <a:headEnd type="none" w="sm" len="sm"/>
              <a:tailEnd type="triangle" w="lg" len="lg"/>
            </a:ln>
          </p:spPr>
        </p:cxnSp>
        <p:sp>
          <p:nvSpPr>
            <p:cNvPr id="54" name="TextBox 53">
              <a:extLst>
                <a:ext uri="{FF2B5EF4-FFF2-40B4-BE49-F238E27FC236}">
                  <a16:creationId xmlns:a16="http://schemas.microsoft.com/office/drawing/2014/main" id="{F241947C-C60F-373F-B61C-864D3BF8BAA8}"/>
                </a:ext>
              </a:extLst>
            </p:cNvPr>
            <p:cNvSpPr txBox="1"/>
            <p:nvPr/>
          </p:nvSpPr>
          <p:spPr>
            <a:xfrm>
              <a:off x="10181491" y="2449198"/>
              <a:ext cx="162576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binding</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56" name="Group 55">
            <a:extLst>
              <a:ext uri="{FF2B5EF4-FFF2-40B4-BE49-F238E27FC236}">
                <a16:creationId xmlns:a16="http://schemas.microsoft.com/office/drawing/2014/main" id="{0334C7D6-73F1-7EC8-C377-C288DCE79366}"/>
              </a:ext>
            </a:extLst>
          </p:cNvPr>
          <p:cNvGrpSpPr/>
          <p:nvPr/>
        </p:nvGrpSpPr>
        <p:grpSpPr>
          <a:xfrm>
            <a:off x="6096000" y="236112"/>
            <a:ext cx="5561563" cy="900000"/>
            <a:chOff x="6096000" y="236112"/>
            <a:chExt cx="5561563" cy="900000"/>
          </a:xfrm>
        </p:grpSpPr>
        <p:pic>
          <p:nvPicPr>
            <p:cNvPr id="427" name="Google Shape;427;p42">
              <a:extLst>
                <a:ext uri="{FF2B5EF4-FFF2-40B4-BE49-F238E27FC236}">
                  <a16:creationId xmlns:a16="http://schemas.microsoft.com/office/drawing/2014/main" id="{B7C15877-41CB-BD3E-FF64-505ED3ADBAC8}"/>
                </a:ext>
              </a:extLst>
            </p:cNvPr>
            <p:cNvPicPr preferRelativeResize="0"/>
            <p:nvPr/>
          </p:nvPicPr>
          <p:blipFill rotWithShape="1">
            <a:blip r:embed="rId8">
              <a:alphaModFix/>
            </a:blip>
            <a:srcRect/>
            <a:stretch/>
          </p:blipFill>
          <p:spPr>
            <a:xfrm>
              <a:off x="7960626" y="236112"/>
              <a:ext cx="900000" cy="900000"/>
            </a:xfrm>
            <a:prstGeom prst="rect">
              <a:avLst/>
            </a:prstGeom>
            <a:noFill/>
            <a:ln>
              <a:noFill/>
            </a:ln>
          </p:spPr>
        </p:pic>
        <p:pic>
          <p:nvPicPr>
            <p:cNvPr id="428" name="Google Shape;428;p42">
              <a:extLst>
                <a:ext uri="{FF2B5EF4-FFF2-40B4-BE49-F238E27FC236}">
                  <a16:creationId xmlns:a16="http://schemas.microsoft.com/office/drawing/2014/main" id="{64D86602-9D2E-9F10-F0C6-F3CBB407DE80}"/>
                </a:ext>
              </a:extLst>
            </p:cNvPr>
            <p:cNvPicPr preferRelativeResize="0"/>
            <p:nvPr/>
          </p:nvPicPr>
          <p:blipFill rotWithShape="1">
            <a:blip r:embed="rId9">
              <a:alphaModFix/>
            </a:blip>
            <a:srcRect/>
            <a:stretch/>
          </p:blipFill>
          <p:spPr>
            <a:xfrm>
              <a:off x="7028313" y="236112"/>
              <a:ext cx="900000" cy="900000"/>
            </a:xfrm>
            <a:prstGeom prst="rect">
              <a:avLst/>
            </a:prstGeom>
            <a:noFill/>
            <a:ln>
              <a:noFill/>
            </a:ln>
          </p:spPr>
        </p:pic>
        <p:pic>
          <p:nvPicPr>
            <p:cNvPr id="429" name="Google Shape;429;p42">
              <a:extLst>
                <a:ext uri="{FF2B5EF4-FFF2-40B4-BE49-F238E27FC236}">
                  <a16:creationId xmlns:a16="http://schemas.microsoft.com/office/drawing/2014/main" id="{32953EA3-68F3-3D22-E527-9913AF7545B4}"/>
                </a:ext>
              </a:extLst>
            </p:cNvPr>
            <p:cNvPicPr preferRelativeResize="0"/>
            <p:nvPr/>
          </p:nvPicPr>
          <p:blipFill rotWithShape="1">
            <a:blip r:embed="rId10">
              <a:alphaModFix/>
            </a:blip>
            <a:srcRect/>
            <a:stretch/>
          </p:blipFill>
          <p:spPr>
            <a:xfrm>
              <a:off x="9825252" y="236112"/>
              <a:ext cx="900000" cy="900000"/>
            </a:xfrm>
            <a:prstGeom prst="rect">
              <a:avLst/>
            </a:prstGeom>
            <a:noFill/>
            <a:ln>
              <a:noFill/>
            </a:ln>
          </p:spPr>
        </p:pic>
        <p:pic>
          <p:nvPicPr>
            <p:cNvPr id="11" name="Google Shape;318;p39">
              <a:extLst>
                <a:ext uri="{FF2B5EF4-FFF2-40B4-BE49-F238E27FC236}">
                  <a16:creationId xmlns:a16="http://schemas.microsoft.com/office/drawing/2014/main" id="{001FEACA-862D-3533-DB74-64D9D02E120F}"/>
                </a:ext>
              </a:extLst>
            </p:cNvPr>
            <p:cNvPicPr preferRelativeResize="0">
              <a:picLocks noChangeAspect="1"/>
            </p:cNvPicPr>
            <p:nvPr/>
          </p:nvPicPr>
          <p:blipFill rotWithShape="1">
            <a:blip r:embed="rId11">
              <a:alphaModFix/>
            </a:blip>
            <a:srcRect/>
            <a:stretch/>
          </p:blipFill>
          <p:spPr>
            <a:xfrm>
              <a:off x="6096000" y="236112"/>
              <a:ext cx="900000" cy="900000"/>
            </a:xfrm>
            <a:prstGeom prst="rect">
              <a:avLst/>
            </a:prstGeom>
            <a:noFill/>
            <a:ln>
              <a:noFill/>
            </a:ln>
          </p:spPr>
        </p:pic>
        <p:pic>
          <p:nvPicPr>
            <p:cNvPr id="12" name="Google Shape;317;p39">
              <a:extLst>
                <a:ext uri="{FF2B5EF4-FFF2-40B4-BE49-F238E27FC236}">
                  <a16:creationId xmlns:a16="http://schemas.microsoft.com/office/drawing/2014/main" id="{899A0E7D-7CA5-43AE-0F47-FFD8C887D7AE}"/>
                </a:ext>
              </a:extLst>
            </p:cNvPr>
            <p:cNvPicPr preferRelativeResize="0">
              <a:picLocks noChangeAspect="1"/>
            </p:cNvPicPr>
            <p:nvPr/>
          </p:nvPicPr>
          <p:blipFill rotWithShape="1">
            <a:blip r:embed="rId12">
              <a:alphaModFix/>
            </a:blip>
            <a:srcRect/>
            <a:stretch/>
          </p:blipFill>
          <p:spPr>
            <a:xfrm>
              <a:off x="10757563" y="236112"/>
              <a:ext cx="900000" cy="900000"/>
            </a:xfrm>
            <a:prstGeom prst="rect">
              <a:avLst/>
            </a:prstGeom>
            <a:noFill/>
            <a:ln>
              <a:noFill/>
            </a:ln>
          </p:spPr>
        </p:pic>
        <p:pic>
          <p:nvPicPr>
            <p:cNvPr id="55" name="Google Shape;1762;p2">
              <a:extLst>
                <a:ext uri="{FF2B5EF4-FFF2-40B4-BE49-F238E27FC236}">
                  <a16:creationId xmlns:a16="http://schemas.microsoft.com/office/drawing/2014/main" id="{6842339B-887C-4A79-EED7-1D063AD4D6F7}"/>
                </a:ext>
              </a:extLst>
            </p:cNvPr>
            <p:cNvPicPr preferRelativeResize="0">
              <a:picLocks noChangeAspect="1"/>
            </p:cNvPicPr>
            <p:nvPr/>
          </p:nvPicPr>
          <p:blipFill rotWithShape="1">
            <a:blip r:embed="rId13">
              <a:alphaModFix/>
            </a:blip>
            <a:srcRect/>
            <a:stretch/>
          </p:blipFill>
          <p:spPr>
            <a:xfrm>
              <a:off x="8892939" y="236112"/>
              <a:ext cx="900000" cy="900000"/>
            </a:xfrm>
            <a:prstGeom prst="rect">
              <a:avLst/>
            </a:prstGeom>
            <a:noFill/>
            <a:ln>
              <a:noFill/>
            </a:ln>
          </p:spPr>
        </p:pic>
      </p:grpSp>
      <p:grpSp>
        <p:nvGrpSpPr>
          <p:cNvPr id="455" name="Group 454">
            <a:extLst>
              <a:ext uri="{FF2B5EF4-FFF2-40B4-BE49-F238E27FC236}">
                <a16:creationId xmlns:a16="http://schemas.microsoft.com/office/drawing/2014/main" id="{C29596EA-C4B5-B2DC-B0A3-E3A91FB135E0}"/>
              </a:ext>
            </a:extLst>
          </p:cNvPr>
          <p:cNvGrpSpPr/>
          <p:nvPr/>
        </p:nvGrpSpPr>
        <p:grpSpPr>
          <a:xfrm>
            <a:off x="2069639" y="3792465"/>
            <a:ext cx="2368275" cy="2900965"/>
            <a:chOff x="2069639" y="3792465"/>
            <a:chExt cx="2368275" cy="2900965"/>
          </a:xfrm>
        </p:grpSpPr>
        <p:grpSp>
          <p:nvGrpSpPr>
            <p:cNvPr id="451" name="Group 450">
              <a:extLst>
                <a:ext uri="{FF2B5EF4-FFF2-40B4-BE49-F238E27FC236}">
                  <a16:creationId xmlns:a16="http://schemas.microsoft.com/office/drawing/2014/main" id="{C95C2A85-A2CC-C8BD-E19D-49852AD72DE4}"/>
                </a:ext>
              </a:extLst>
            </p:cNvPr>
            <p:cNvGrpSpPr/>
            <p:nvPr/>
          </p:nvGrpSpPr>
          <p:grpSpPr>
            <a:xfrm>
              <a:off x="2796180" y="3792465"/>
              <a:ext cx="1641734" cy="936289"/>
              <a:chOff x="9426463" y="3852567"/>
              <a:chExt cx="1641734" cy="936289"/>
            </a:xfrm>
          </p:grpSpPr>
          <p:cxnSp>
            <p:nvCxnSpPr>
              <p:cNvPr id="447" name="Google Shape;447;p42">
                <a:extLst>
                  <a:ext uri="{FF2B5EF4-FFF2-40B4-BE49-F238E27FC236}">
                    <a16:creationId xmlns:a16="http://schemas.microsoft.com/office/drawing/2014/main" id="{56C5A7D6-9210-8174-25C5-F6E21F51D22F}"/>
                  </a:ext>
                </a:extLst>
              </p:cNvPr>
              <p:cNvCxnSpPr>
                <a:cxnSpLocks/>
              </p:cNvCxnSpPr>
              <p:nvPr/>
            </p:nvCxnSpPr>
            <p:spPr>
              <a:xfrm>
                <a:off x="9426463" y="3852567"/>
                <a:ext cx="0" cy="936289"/>
              </a:xfrm>
              <a:prstGeom prst="straightConnector1">
                <a:avLst/>
              </a:prstGeom>
              <a:noFill/>
              <a:ln w="25400" cap="flat" cmpd="sng">
                <a:solidFill>
                  <a:schemeClr val="dk1"/>
                </a:solidFill>
                <a:prstDash val="solid"/>
                <a:miter lim="800000"/>
                <a:headEnd type="none" w="sm" len="sm"/>
                <a:tailEnd type="triangle" w="lg" len="lg"/>
              </a:ln>
            </p:spPr>
          </p:cxnSp>
          <p:sp>
            <p:nvSpPr>
              <p:cNvPr id="42" name="TextBox 41">
                <a:extLst>
                  <a:ext uri="{FF2B5EF4-FFF2-40B4-BE49-F238E27FC236}">
                    <a16:creationId xmlns:a16="http://schemas.microsoft.com/office/drawing/2014/main" id="{45E26F87-9509-D82D-4866-1FE9785A54C5}"/>
                  </a:ext>
                </a:extLst>
              </p:cNvPr>
              <p:cNvSpPr txBox="1"/>
              <p:nvPr/>
            </p:nvSpPr>
            <p:spPr>
              <a:xfrm>
                <a:off x="9520979" y="4438065"/>
                <a:ext cx="154721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invoke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43" name="Google Shape;1777;p3">
                <a:extLst>
                  <a:ext uri="{FF2B5EF4-FFF2-40B4-BE49-F238E27FC236}">
                    <a16:creationId xmlns:a16="http://schemas.microsoft.com/office/drawing/2014/main" id="{082511B2-E9AC-182F-9D8F-38ABB7DD209C}"/>
                  </a:ext>
                </a:extLst>
              </p:cNvPr>
              <p:cNvPicPr preferRelativeResize="0">
                <a:picLocks noChangeAspect="1"/>
              </p:cNvPicPr>
              <p:nvPr/>
            </p:nvPicPr>
            <p:blipFill rotWithShape="1">
              <a:blip r:embed="rId14">
                <a:alphaModFix/>
              </a:blip>
              <a:srcRect/>
              <a:stretch/>
            </p:blipFill>
            <p:spPr>
              <a:xfrm>
                <a:off x="10016697" y="3996034"/>
                <a:ext cx="540000" cy="540000"/>
              </a:xfrm>
              <a:prstGeom prst="rect">
                <a:avLst/>
              </a:prstGeom>
              <a:noFill/>
              <a:ln>
                <a:noFill/>
              </a:ln>
            </p:spPr>
          </p:pic>
        </p:grpSp>
        <p:grpSp>
          <p:nvGrpSpPr>
            <p:cNvPr id="454" name="Group 453">
              <a:extLst>
                <a:ext uri="{FF2B5EF4-FFF2-40B4-BE49-F238E27FC236}">
                  <a16:creationId xmlns:a16="http://schemas.microsoft.com/office/drawing/2014/main" id="{95F09EB0-9C46-98E6-D040-C8C914C956F6}"/>
                </a:ext>
              </a:extLst>
            </p:cNvPr>
            <p:cNvGrpSpPr/>
            <p:nvPr/>
          </p:nvGrpSpPr>
          <p:grpSpPr>
            <a:xfrm>
              <a:off x="2069639" y="4803430"/>
              <a:ext cx="1815770" cy="1890000"/>
              <a:chOff x="2069639" y="4803430"/>
              <a:chExt cx="1815770" cy="1890000"/>
            </a:xfrm>
          </p:grpSpPr>
          <p:pic>
            <p:nvPicPr>
              <p:cNvPr id="63" name="Google Shape;1347;p106">
                <a:extLst>
                  <a:ext uri="{FF2B5EF4-FFF2-40B4-BE49-F238E27FC236}">
                    <a16:creationId xmlns:a16="http://schemas.microsoft.com/office/drawing/2014/main" id="{03F27708-BC5C-F72F-49E4-031008DA3488}"/>
                  </a:ext>
                </a:extLst>
              </p:cNvPr>
              <p:cNvPicPr preferRelativeResize="0"/>
              <p:nvPr/>
            </p:nvPicPr>
            <p:blipFill rotWithShape="1">
              <a:blip r:embed="rId15">
                <a:alphaModFix/>
              </a:blip>
              <a:srcRect/>
              <a:stretch/>
            </p:blipFill>
            <p:spPr>
              <a:xfrm>
                <a:off x="2069639" y="4803430"/>
                <a:ext cx="1815770" cy="1890000"/>
              </a:xfrm>
              <a:prstGeom prst="rect">
                <a:avLst/>
              </a:prstGeom>
              <a:noFill/>
              <a:ln>
                <a:noFill/>
              </a:ln>
            </p:spPr>
          </p:pic>
          <p:sp>
            <p:nvSpPr>
              <p:cNvPr id="453" name="Google Shape;1804;p4">
                <a:extLst>
                  <a:ext uri="{FF2B5EF4-FFF2-40B4-BE49-F238E27FC236}">
                    <a16:creationId xmlns:a16="http://schemas.microsoft.com/office/drawing/2014/main" id="{B88602CF-A6E7-96E2-22F7-20B68843C626}"/>
                  </a:ext>
                </a:extLst>
              </p:cNvPr>
              <p:cNvSpPr txBox="1"/>
              <p:nvPr/>
            </p:nvSpPr>
            <p:spPr>
              <a:xfrm>
                <a:off x="2221457" y="534451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App B</a:t>
                </a:r>
                <a:endParaRPr sz="1400" b="1" i="0" u="none" strike="noStrike" cap="none" dirty="0">
                  <a:solidFill>
                    <a:schemeClr val="tx1"/>
                  </a:solidFill>
                  <a:latin typeface="Space Grotesk"/>
                  <a:ea typeface="Space Grotesk"/>
                  <a:cs typeface="Space Grotesk"/>
                  <a:sym typeface="Space Grotesk"/>
                </a:endParaRPr>
              </a:p>
            </p:txBody>
          </p:sp>
        </p:grpSp>
      </p:grpSp>
      <p:grpSp>
        <p:nvGrpSpPr>
          <p:cNvPr id="468" name="Group 467">
            <a:extLst>
              <a:ext uri="{FF2B5EF4-FFF2-40B4-BE49-F238E27FC236}">
                <a16:creationId xmlns:a16="http://schemas.microsoft.com/office/drawing/2014/main" id="{017C19D2-8BFD-F8F6-FE8F-23FA4D88D42C}"/>
              </a:ext>
            </a:extLst>
          </p:cNvPr>
          <p:cNvGrpSpPr/>
          <p:nvPr/>
        </p:nvGrpSpPr>
        <p:grpSpPr>
          <a:xfrm>
            <a:off x="6625571" y="2193119"/>
            <a:ext cx="3533391" cy="1890000"/>
            <a:chOff x="6625571" y="2193119"/>
            <a:chExt cx="3533391" cy="1890000"/>
          </a:xfrm>
        </p:grpSpPr>
        <p:grpSp>
          <p:nvGrpSpPr>
            <p:cNvPr id="58" name="Group 57">
              <a:extLst>
                <a:ext uri="{FF2B5EF4-FFF2-40B4-BE49-F238E27FC236}">
                  <a16:creationId xmlns:a16="http://schemas.microsoft.com/office/drawing/2014/main" id="{5BC4DDD4-3942-52E8-5290-5E58C2CF3A81}"/>
                </a:ext>
              </a:extLst>
            </p:cNvPr>
            <p:cNvGrpSpPr/>
            <p:nvPr/>
          </p:nvGrpSpPr>
          <p:grpSpPr>
            <a:xfrm>
              <a:off x="6625571" y="2193119"/>
              <a:ext cx="3533391" cy="1890000"/>
              <a:chOff x="6625571" y="2193119"/>
              <a:chExt cx="3533391" cy="1890000"/>
            </a:xfrm>
          </p:grpSpPr>
          <p:sp>
            <p:nvSpPr>
              <p:cNvPr id="8" name="TextBox 7">
                <a:extLst>
                  <a:ext uri="{FF2B5EF4-FFF2-40B4-BE49-F238E27FC236}">
                    <a16:creationId xmlns:a16="http://schemas.microsoft.com/office/drawing/2014/main" id="{40C4BFA1-B755-379F-FABF-09781F6ECB90}"/>
                  </a:ext>
                </a:extLst>
              </p:cNvPr>
              <p:cNvSpPr txBox="1"/>
              <p:nvPr/>
            </p:nvSpPr>
            <p:spPr>
              <a:xfrm>
                <a:off x="6625571" y="3044903"/>
                <a:ext cx="175400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a:t>
                </a:r>
                <a:r>
                  <a:rPr lang="en-US" sz="1200" dirty="0" err="1">
                    <a:latin typeface="Space Grotesk" pitchFamily="2" charset="0"/>
                    <a:cs typeface="Space Grotesk" pitchFamily="2" charset="0"/>
                  </a:rPr>
                  <a:t>dapr</a:t>
                </a:r>
                <a:r>
                  <a:rPr lang="en-US" sz="1200" dirty="0">
                    <a:latin typeface="Space Grotesk" pitchFamily="2" charset="0"/>
                    <a:cs typeface="Space Grotesk" pitchFamily="2" charset="0"/>
                  </a:rPr>
                  <a:t>/subscribe/</a:t>
                </a:r>
                <a:endParaRPr lang="en-NL" sz="1200" dirty="0">
                  <a:latin typeface="Space Grotesk" pitchFamily="2" charset="0"/>
                  <a:cs typeface="Space Grotesk" pitchFamily="2" charset="0"/>
                </a:endParaRPr>
              </a:p>
            </p:txBody>
          </p:sp>
          <p:grpSp>
            <p:nvGrpSpPr>
              <p:cNvPr id="37" name="Group 36">
                <a:extLst>
                  <a:ext uri="{FF2B5EF4-FFF2-40B4-BE49-F238E27FC236}">
                    <a16:creationId xmlns:a16="http://schemas.microsoft.com/office/drawing/2014/main" id="{E774CDAA-F94D-42B8-EDA1-52968B966B66}"/>
                  </a:ext>
                </a:extLst>
              </p:cNvPr>
              <p:cNvGrpSpPr/>
              <p:nvPr/>
            </p:nvGrpSpPr>
            <p:grpSpPr>
              <a:xfrm>
                <a:off x="8303962" y="2193119"/>
                <a:ext cx="1855000" cy="1890000"/>
                <a:chOff x="7394266" y="1813369"/>
                <a:chExt cx="1855000" cy="1890000"/>
              </a:xfrm>
            </p:grpSpPr>
            <p:pic>
              <p:nvPicPr>
                <p:cNvPr id="438" name="Google Shape;438;p42">
                  <a:extLst>
                    <a:ext uri="{FF2B5EF4-FFF2-40B4-BE49-F238E27FC236}">
                      <a16:creationId xmlns:a16="http://schemas.microsoft.com/office/drawing/2014/main" id="{979AE6FE-ADF6-2408-BD8F-954620D963EA}"/>
                    </a:ext>
                  </a:extLst>
                </p:cNvPr>
                <p:cNvPicPr preferRelativeResize="0"/>
                <p:nvPr/>
              </p:nvPicPr>
              <p:blipFill rotWithShape="1">
                <a:blip r:embed="rId16">
                  <a:alphaModFix/>
                </a:blip>
                <a:srcRect/>
                <a:stretch/>
              </p:blipFill>
              <p:spPr>
                <a:xfrm>
                  <a:off x="7394266" y="1813369"/>
                  <a:ext cx="1855000" cy="1890000"/>
                </a:xfrm>
                <a:prstGeom prst="rect">
                  <a:avLst/>
                </a:prstGeom>
                <a:noFill/>
                <a:ln>
                  <a:noFill/>
                </a:ln>
              </p:spPr>
            </p:pic>
            <p:sp>
              <p:nvSpPr>
                <p:cNvPr id="32" name="Google Shape;1804;p4">
                  <a:extLst>
                    <a:ext uri="{FF2B5EF4-FFF2-40B4-BE49-F238E27FC236}">
                      <a16:creationId xmlns:a16="http://schemas.microsoft.com/office/drawing/2014/main" id="{BEA442DF-6942-5522-D704-207008C8B8C1}"/>
                    </a:ext>
                  </a:extLst>
                </p:cNvPr>
                <p:cNvSpPr txBox="1"/>
                <p:nvPr/>
              </p:nvSpPr>
              <p:spPr>
                <a:xfrm>
                  <a:off x="7946855" y="23505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C</a:t>
                  </a:r>
                  <a:endParaRPr sz="1400" b="1" i="0" u="none" strike="noStrike" cap="none" dirty="0">
                    <a:solidFill>
                      <a:schemeClr val="lt1"/>
                    </a:solidFill>
                    <a:latin typeface="Space Grotesk"/>
                    <a:ea typeface="Space Grotesk"/>
                    <a:cs typeface="Space Grotesk"/>
                    <a:sym typeface="Space Grotesk"/>
                  </a:endParaRPr>
                </a:p>
              </p:txBody>
            </p:sp>
          </p:grpSp>
          <p:cxnSp>
            <p:nvCxnSpPr>
              <p:cNvPr id="40" name="Google Shape;442;p42">
                <a:extLst>
                  <a:ext uri="{FF2B5EF4-FFF2-40B4-BE49-F238E27FC236}">
                    <a16:creationId xmlns:a16="http://schemas.microsoft.com/office/drawing/2014/main" id="{39214CEB-94BF-DB0E-1E82-AC7BF89F1704}"/>
                  </a:ext>
                </a:extLst>
              </p:cNvPr>
              <p:cNvCxnSpPr>
                <a:cxnSpLocks/>
              </p:cNvCxnSpPr>
              <p:nvPr/>
            </p:nvCxnSpPr>
            <p:spPr>
              <a:xfrm>
                <a:off x="6729149" y="2853511"/>
                <a:ext cx="1546850" cy="0"/>
              </a:xfrm>
              <a:prstGeom prst="straightConnector1">
                <a:avLst/>
              </a:prstGeom>
              <a:noFill/>
              <a:ln w="25400" cap="flat" cmpd="sng">
                <a:solidFill>
                  <a:schemeClr val="dk1"/>
                </a:solidFill>
                <a:prstDash val="solid"/>
                <a:miter lim="800000"/>
                <a:headEnd type="none" w="sm" len="sm"/>
                <a:tailEnd type="triangle" w="lg" len="lg"/>
              </a:ln>
            </p:spPr>
          </p:cxnSp>
        </p:grpSp>
        <p:sp>
          <p:nvSpPr>
            <p:cNvPr id="460" name="TextBox 459">
              <a:extLst>
                <a:ext uri="{FF2B5EF4-FFF2-40B4-BE49-F238E27FC236}">
                  <a16:creationId xmlns:a16="http://schemas.microsoft.com/office/drawing/2014/main" id="{8C4DEF03-993E-16E1-5D08-919293596309}"/>
                </a:ext>
              </a:extLst>
            </p:cNvPr>
            <p:cNvSpPr txBox="1"/>
            <p:nvPr/>
          </p:nvSpPr>
          <p:spPr>
            <a:xfrm>
              <a:off x="6883006" y="2417680"/>
              <a:ext cx="1141659"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Subscription</a:t>
              </a:r>
              <a:endParaRPr lang="en-NL" sz="1200" dirty="0">
                <a:solidFill>
                  <a:schemeClr val="tx1"/>
                </a:solidFill>
                <a:latin typeface="Space Grotesk" pitchFamily="2" charset="0"/>
                <a:cs typeface="Space Grotesk" pitchFamily="2" charset="0"/>
              </a:endParaRPr>
            </a:p>
          </p:txBody>
        </p:sp>
      </p:grpSp>
      <p:grpSp>
        <p:nvGrpSpPr>
          <p:cNvPr id="464" name="Group 463">
            <a:extLst>
              <a:ext uri="{FF2B5EF4-FFF2-40B4-BE49-F238E27FC236}">
                <a16:creationId xmlns:a16="http://schemas.microsoft.com/office/drawing/2014/main" id="{F6A61E9A-B3EC-1BA0-095B-2C2BBE258A3C}"/>
              </a:ext>
            </a:extLst>
          </p:cNvPr>
          <p:cNvGrpSpPr/>
          <p:nvPr/>
        </p:nvGrpSpPr>
        <p:grpSpPr>
          <a:xfrm>
            <a:off x="1976685" y="1336022"/>
            <a:ext cx="1908724" cy="2747097"/>
            <a:chOff x="1976685" y="1336022"/>
            <a:chExt cx="1908724" cy="2747097"/>
          </a:xfrm>
        </p:grpSpPr>
        <p:grpSp>
          <p:nvGrpSpPr>
            <p:cNvPr id="29" name="Google Shape;1802;p4">
              <a:extLst>
                <a:ext uri="{FF2B5EF4-FFF2-40B4-BE49-F238E27FC236}">
                  <a16:creationId xmlns:a16="http://schemas.microsoft.com/office/drawing/2014/main" id="{BB8E42E0-7EDB-4685-803F-DC692E733C05}"/>
                </a:ext>
              </a:extLst>
            </p:cNvPr>
            <p:cNvGrpSpPr/>
            <p:nvPr/>
          </p:nvGrpSpPr>
          <p:grpSpPr>
            <a:xfrm>
              <a:off x="2069639" y="2193119"/>
              <a:ext cx="1815770" cy="1890000"/>
              <a:chOff x="1183411" y="1647687"/>
              <a:chExt cx="1815770" cy="1890000"/>
            </a:xfrm>
          </p:grpSpPr>
          <p:pic>
            <p:nvPicPr>
              <p:cNvPr id="30" name="Google Shape;1803;p4">
                <a:extLst>
                  <a:ext uri="{FF2B5EF4-FFF2-40B4-BE49-F238E27FC236}">
                    <a16:creationId xmlns:a16="http://schemas.microsoft.com/office/drawing/2014/main" id="{AD2EE30B-B01F-2790-5625-47FCCEFC97CE}"/>
                  </a:ext>
                </a:extLst>
              </p:cNvPr>
              <p:cNvPicPr preferRelativeResize="0"/>
              <p:nvPr/>
            </p:nvPicPr>
            <p:blipFill rotWithShape="1">
              <a:blip r:embed="rId17">
                <a:alphaModFix/>
              </a:blip>
              <a:srcRect/>
              <a:stretch/>
            </p:blipFill>
            <p:spPr>
              <a:xfrm>
                <a:off x="1183411" y="1647687"/>
                <a:ext cx="1815770" cy="1890000"/>
              </a:xfrm>
              <a:prstGeom prst="rect">
                <a:avLst/>
              </a:prstGeom>
              <a:noFill/>
              <a:ln>
                <a:noFill/>
              </a:ln>
            </p:spPr>
          </p:pic>
          <p:sp>
            <p:nvSpPr>
              <p:cNvPr id="31" name="Google Shape;1804;p4">
                <a:extLst>
                  <a:ext uri="{FF2B5EF4-FFF2-40B4-BE49-F238E27FC236}">
                    <a16:creationId xmlns:a16="http://schemas.microsoft.com/office/drawing/2014/main" id="{9D013522-FFF0-3A2C-3418-A155E5E4DE39}"/>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grpSp>
        <p:cxnSp>
          <p:nvCxnSpPr>
            <p:cNvPr id="461" name="Google Shape;447;p42">
              <a:extLst>
                <a:ext uri="{FF2B5EF4-FFF2-40B4-BE49-F238E27FC236}">
                  <a16:creationId xmlns:a16="http://schemas.microsoft.com/office/drawing/2014/main" id="{B85CB89A-5737-A222-DD5C-11CEB1F81A1B}"/>
                </a:ext>
              </a:extLst>
            </p:cNvPr>
            <p:cNvCxnSpPr>
              <a:cxnSpLocks/>
            </p:cNvCxnSpPr>
            <p:nvPr/>
          </p:nvCxnSpPr>
          <p:spPr>
            <a:xfrm>
              <a:off x="2796180" y="1676400"/>
              <a:ext cx="0" cy="439782"/>
            </a:xfrm>
            <a:prstGeom prst="straightConnector1">
              <a:avLst/>
            </a:prstGeom>
            <a:noFill/>
            <a:ln w="25400" cap="flat" cmpd="sng">
              <a:solidFill>
                <a:schemeClr val="dk1"/>
              </a:solidFill>
              <a:prstDash val="solid"/>
              <a:miter lim="800000"/>
              <a:headEnd type="none" w="sm" len="sm"/>
              <a:tailEnd type="triangle" w="lg" len="lg"/>
            </a:ln>
          </p:spPr>
        </p:cxnSp>
        <p:sp>
          <p:nvSpPr>
            <p:cNvPr id="463" name="TextBox 462">
              <a:extLst>
                <a:ext uri="{FF2B5EF4-FFF2-40B4-BE49-F238E27FC236}">
                  <a16:creationId xmlns:a16="http://schemas.microsoft.com/office/drawing/2014/main" id="{6BB22B4A-5D30-A1F6-4989-382D11615D49}"/>
                </a:ext>
              </a:extLst>
            </p:cNvPr>
            <p:cNvSpPr txBox="1"/>
            <p:nvPr/>
          </p:nvSpPr>
          <p:spPr>
            <a:xfrm>
              <a:off x="1976685" y="1336022"/>
              <a:ext cx="1766830"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Input Binding Trigger</a:t>
              </a:r>
              <a:endParaRPr lang="en-NL" sz="1200" dirty="0">
                <a:solidFill>
                  <a:schemeClr val="tx1"/>
                </a:solidFill>
                <a:latin typeface="Space Grotesk" pitchFamily="2" charset="0"/>
                <a:cs typeface="Space Grotesk" pitchFamily="2" charset="0"/>
              </a:endParaRPr>
            </a:p>
          </p:txBody>
        </p:sp>
      </p:grpSp>
      <p:grpSp>
        <p:nvGrpSpPr>
          <p:cNvPr id="469" name="Group 468">
            <a:extLst>
              <a:ext uri="{FF2B5EF4-FFF2-40B4-BE49-F238E27FC236}">
                <a16:creationId xmlns:a16="http://schemas.microsoft.com/office/drawing/2014/main" id="{B8D66CA4-E765-0F6B-DCC0-0DD5D995B7F3}"/>
              </a:ext>
            </a:extLst>
          </p:cNvPr>
          <p:cNvGrpSpPr/>
          <p:nvPr/>
        </p:nvGrpSpPr>
        <p:grpSpPr>
          <a:xfrm>
            <a:off x="8856551" y="3837963"/>
            <a:ext cx="2127146" cy="2251438"/>
            <a:chOff x="8856551" y="3837963"/>
            <a:chExt cx="2127146" cy="2251438"/>
          </a:xfrm>
        </p:grpSpPr>
        <p:grpSp>
          <p:nvGrpSpPr>
            <p:cNvPr id="467" name="Group 466">
              <a:extLst>
                <a:ext uri="{FF2B5EF4-FFF2-40B4-BE49-F238E27FC236}">
                  <a16:creationId xmlns:a16="http://schemas.microsoft.com/office/drawing/2014/main" id="{9C8687D2-146D-DEC7-506F-442502A279FD}"/>
                </a:ext>
              </a:extLst>
            </p:cNvPr>
            <p:cNvGrpSpPr/>
            <p:nvPr/>
          </p:nvGrpSpPr>
          <p:grpSpPr>
            <a:xfrm>
              <a:off x="9519835" y="3837963"/>
              <a:ext cx="1463862" cy="816999"/>
              <a:chOff x="7034504" y="4637644"/>
              <a:chExt cx="1463862" cy="816999"/>
            </a:xfrm>
          </p:grpSpPr>
          <p:pic>
            <p:nvPicPr>
              <p:cNvPr id="450" name="Google Shape;450;p42">
                <a:extLst>
                  <a:ext uri="{FF2B5EF4-FFF2-40B4-BE49-F238E27FC236}">
                    <a16:creationId xmlns:a16="http://schemas.microsoft.com/office/drawing/2014/main" id="{A5E24CDD-A56A-0EB7-8DA5-7A800C0BF9FB}"/>
                  </a:ext>
                </a:extLst>
              </p:cNvPr>
              <p:cNvPicPr preferRelativeResize="0"/>
              <p:nvPr/>
            </p:nvPicPr>
            <p:blipFill rotWithShape="1">
              <a:blip r:embed="rId18">
                <a:alphaModFix/>
              </a:blip>
              <a:srcRect/>
              <a:stretch/>
            </p:blipFill>
            <p:spPr>
              <a:xfrm>
                <a:off x="7489421" y="4637644"/>
                <a:ext cx="540000" cy="540000"/>
              </a:xfrm>
              <a:prstGeom prst="rect">
                <a:avLst/>
              </a:prstGeom>
              <a:noFill/>
              <a:ln>
                <a:noFill/>
              </a:ln>
            </p:spPr>
          </p:pic>
          <p:sp>
            <p:nvSpPr>
              <p:cNvPr id="10" name="TextBox 9">
                <a:extLst>
                  <a:ext uri="{FF2B5EF4-FFF2-40B4-BE49-F238E27FC236}">
                    <a16:creationId xmlns:a16="http://schemas.microsoft.com/office/drawing/2014/main" id="{303451AF-FF0C-31A7-EA57-D4ED7F6658CF}"/>
                  </a:ext>
                </a:extLst>
              </p:cNvPr>
              <p:cNvSpPr txBox="1"/>
              <p:nvPr/>
            </p:nvSpPr>
            <p:spPr>
              <a:xfrm>
                <a:off x="7034504" y="5177644"/>
                <a:ext cx="146386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state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7" name="Group 46">
              <a:extLst>
                <a:ext uri="{FF2B5EF4-FFF2-40B4-BE49-F238E27FC236}">
                  <a16:creationId xmlns:a16="http://schemas.microsoft.com/office/drawing/2014/main" id="{3A46C5C5-9C61-826E-FCD7-AFF528D92090}"/>
                </a:ext>
              </a:extLst>
            </p:cNvPr>
            <p:cNvGrpSpPr/>
            <p:nvPr/>
          </p:nvGrpSpPr>
          <p:grpSpPr>
            <a:xfrm>
              <a:off x="8856551" y="4987196"/>
              <a:ext cx="1149446" cy="1102205"/>
              <a:chOff x="10484481" y="1444282"/>
              <a:chExt cx="1149446" cy="1102205"/>
            </a:xfrm>
          </p:grpSpPr>
          <p:pic>
            <p:nvPicPr>
              <p:cNvPr id="48" name="Google Shape;119;p31">
                <a:extLst>
                  <a:ext uri="{FF2B5EF4-FFF2-40B4-BE49-F238E27FC236}">
                    <a16:creationId xmlns:a16="http://schemas.microsoft.com/office/drawing/2014/main" id="{A5F390D8-7066-3F84-D653-E473E21CAA81}"/>
                  </a:ext>
                </a:extLst>
              </p:cNvPr>
              <p:cNvPicPr preferRelativeResize="0"/>
              <p:nvPr/>
            </p:nvPicPr>
            <p:blipFill rotWithShape="1">
              <a:blip r:embed="rId19">
                <a:alphaModFix/>
              </a:blip>
              <a:srcRect/>
              <a:stretch/>
            </p:blipFill>
            <p:spPr>
              <a:xfrm>
                <a:off x="10502769" y="1444282"/>
                <a:ext cx="1102205" cy="1102205"/>
              </a:xfrm>
              <a:prstGeom prst="rect">
                <a:avLst/>
              </a:prstGeom>
              <a:noFill/>
              <a:ln>
                <a:noFill/>
              </a:ln>
            </p:spPr>
          </p:pic>
          <p:sp>
            <p:nvSpPr>
              <p:cNvPr id="49" name="Google Shape;158;p31">
                <a:extLst>
                  <a:ext uri="{FF2B5EF4-FFF2-40B4-BE49-F238E27FC236}">
                    <a16:creationId xmlns:a16="http://schemas.microsoft.com/office/drawing/2014/main" id="{10A1C1A2-65C3-02EE-900D-236AA91118D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cxnSp>
          <p:nvCxnSpPr>
            <p:cNvPr id="466" name="Google Shape;447;p42">
              <a:extLst>
                <a:ext uri="{FF2B5EF4-FFF2-40B4-BE49-F238E27FC236}">
                  <a16:creationId xmlns:a16="http://schemas.microsoft.com/office/drawing/2014/main" id="{6709C8ED-5505-3769-B61B-21A1D41F2328}"/>
                </a:ext>
              </a:extLst>
            </p:cNvPr>
            <p:cNvCxnSpPr>
              <a:cxnSpLocks/>
            </p:cNvCxnSpPr>
            <p:nvPr/>
          </p:nvCxnSpPr>
          <p:spPr>
            <a:xfrm>
              <a:off x="9431274" y="3855543"/>
              <a:ext cx="0" cy="936289"/>
            </a:xfrm>
            <a:prstGeom prst="straightConnector1">
              <a:avLst/>
            </a:prstGeom>
            <a:noFill/>
            <a:ln w="25400" cap="flat" cmpd="sng">
              <a:solidFill>
                <a:schemeClr val="dk1"/>
              </a:solidFill>
              <a:prstDash val="solid"/>
              <a:miter lim="800000"/>
              <a:headEnd type="none" w="sm" len="sm"/>
              <a:tailEnd type="triangle" w="lg" len="lg"/>
            </a:ln>
          </p:spPr>
        </p:cxnSp>
      </p:grpSp>
    </p:spTree>
    <p:extLst>
      <p:ext uri="{BB962C8B-B14F-4D97-AF65-F5344CB8AC3E}">
        <p14:creationId xmlns:p14="http://schemas.microsoft.com/office/powerpoint/2010/main" val="41863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606832-D781-65A8-438C-8CC97CB4D511}"/>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19B91C5-DA36-3323-2321-0E033C8B033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a:extLst>
              <a:ext uri="{FF2B5EF4-FFF2-40B4-BE49-F238E27FC236}">
                <a16:creationId xmlns:a16="http://schemas.microsoft.com/office/drawing/2014/main" id="{933BD248-F12A-BC7D-101D-A6D1C4033DD9}"/>
              </a:ext>
            </a:extLst>
          </p:cNvPr>
          <p:cNvGrpSpPr/>
          <p:nvPr/>
        </p:nvGrpSpPr>
        <p:grpSpPr>
          <a:xfrm>
            <a:off x="7766189" y="239628"/>
            <a:ext cx="2865302" cy="900000"/>
            <a:chOff x="7766189" y="239628"/>
            <a:chExt cx="2865302" cy="900000"/>
          </a:xfrm>
        </p:grpSpPr>
        <p:pic>
          <p:nvPicPr>
            <p:cNvPr id="427" name="Google Shape;427;p42">
              <a:extLst>
                <a:ext uri="{FF2B5EF4-FFF2-40B4-BE49-F238E27FC236}">
                  <a16:creationId xmlns:a16="http://schemas.microsoft.com/office/drawing/2014/main" id="{92463D49-01FA-A983-0D3B-F5D5D8E76F91}"/>
                </a:ext>
              </a:extLst>
            </p:cNvPr>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a:extLst>
                <a:ext uri="{FF2B5EF4-FFF2-40B4-BE49-F238E27FC236}">
                  <a16:creationId xmlns:a16="http://schemas.microsoft.com/office/drawing/2014/main" id="{87BEC1B3-7229-E700-2D7A-99D1546B2B47}"/>
                </a:ext>
              </a:extLst>
            </p:cNvPr>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a:extLst>
                <a:ext uri="{FF2B5EF4-FFF2-40B4-BE49-F238E27FC236}">
                  <a16:creationId xmlns:a16="http://schemas.microsoft.com/office/drawing/2014/main" id="{839C76E0-28BE-6DFD-DCD8-2D25C62C2C22}"/>
                </a:ext>
              </a:extLst>
            </p:cNvPr>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a:extLst>
              <a:ext uri="{FF2B5EF4-FFF2-40B4-BE49-F238E27FC236}">
                <a16:creationId xmlns:a16="http://schemas.microsoft.com/office/drawing/2014/main" id="{6DD7CBBA-9571-E8FE-814D-3E2EF415BAE4}"/>
              </a:ext>
            </a:extLst>
          </p:cNvPr>
          <p:cNvGrpSpPr/>
          <p:nvPr/>
        </p:nvGrpSpPr>
        <p:grpSpPr>
          <a:xfrm>
            <a:off x="1571312" y="1112293"/>
            <a:ext cx="9049376" cy="5418230"/>
            <a:chOff x="1582115" y="1111077"/>
            <a:chExt cx="9049376" cy="5418230"/>
          </a:xfrm>
        </p:grpSpPr>
        <p:grpSp>
          <p:nvGrpSpPr>
            <p:cNvPr id="431" name="Google Shape;431;p42">
              <a:extLst>
                <a:ext uri="{FF2B5EF4-FFF2-40B4-BE49-F238E27FC236}">
                  <a16:creationId xmlns:a16="http://schemas.microsoft.com/office/drawing/2014/main" id="{CF1C487B-5DA5-685A-2FDD-B297762A713F}"/>
                </a:ext>
              </a:extLst>
            </p:cNvPr>
            <p:cNvGrpSpPr/>
            <p:nvPr/>
          </p:nvGrpSpPr>
          <p:grpSpPr>
            <a:xfrm>
              <a:off x="1582115" y="1111077"/>
              <a:ext cx="9049376" cy="5418230"/>
              <a:chOff x="1036321" y="1186596"/>
              <a:chExt cx="9049376" cy="5418230"/>
            </a:xfrm>
          </p:grpSpPr>
          <p:grpSp>
            <p:nvGrpSpPr>
              <p:cNvPr id="432" name="Google Shape;432;p42">
                <a:extLst>
                  <a:ext uri="{FF2B5EF4-FFF2-40B4-BE49-F238E27FC236}">
                    <a16:creationId xmlns:a16="http://schemas.microsoft.com/office/drawing/2014/main" id="{DCFF9B1D-1858-1DC9-0A92-AC24B5ABC2BB}"/>
                  </a:ext>
                </a:extLst>
              </p:cNvPr>
              <p:cNvGrpSpPr/>
              <p:nvPr/>
            </p:nvGrpSpPr>
            <p:grpSpPr>
              <a:xfrm>
                <a:off x="1036321" y="1186596"/>
                <a:ext cx="9049376" cy="5418230"/>
                <a:chOff x="1036321" y="1186596"/>
                <a:chExt cx="9049376" cy="5418230"/>
              </a:xfrm>
            </p:grpSpPr>
            <p:sp>
              <p:nvSpPr>
                <p:cNvPr id="433" name="Google Shape;433;p42">
                  <a:extLst>
                    <a:ext uri="{FF2B5EF4-FFF2-40B4-BE49-F238E27FC236}">
                      <a16:creationId xmlns:a16="http://schemas.microsoft.com/office/drawing/2014/main" id="{0A43B5EA-66AE-1A9B-4192-F283DF638C0D}"/>
                    </a:ext>
                  </a:extLst>
                </p:cNvPr>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5" name="Google Shape;435;p42">
                  <a:extLst>
                    <a:ext uri="{FF2B5EF4-FFF2-40B4-BE49-F238E27FC236}">
                      <a16:creationId xmlns:a16="http://schemas.microsoft.com/office/drawing/2014/main" id="{FCDE1E74-A08F-C54F-2DD6-FF9438C73421}"/>
                    </a:ext>
                  </a:extLst>
                </p:cNvPr>
                <p:cNvSpPr/>
                <p:nvPr/>
              </p:nvSpPr>
              <p:spPr>
                <a:xfrm>
                  <a:off x="1411880" y="1186596"/>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0" i="0" u="none" strike="noStrike" cap="none" dirty="0">
                      <a:solidFill>
                        <a:schemeClr val="tx1"/>
                      </a:solidFill>
                      <a:latin typeface="Space Grotesk" pitchFamily="2" charset="0"/>
                      <a:cs typeface="Space Grotesk" pitchFamily="2" charset="0"/>
                      <a:sym typeface="Arial"/>
                    </a:rPr>
                    <a:t>Local dev</a:t>
                  </a:r>
                  <a:endParaRPr sz="1800" b="0" i="0" u="none" strike="noStrike" cap="none" dirty="0">
                    <a:solidFill>
                      <a:schemeClr val="tx1"/>
                    </a:solidFill>
                    <a:latin typeface="Space Grotesk" pitchFamily="2" charset="0"/>
                    <a:cs typeface="Space Grotesk" pitchFamily="2" charset="0"/>
                    <a:sym typeface="Arial"/>
                  </a:endParaRPr>
                </a:p>
              </p:txBody>
            </p:sp>
          </p:grpSp>
          <p:pic>
            <p:nvPicPr>
              <p:cNvPr id="437" name="Google Shape;437;p42">
                <a:extLst>
                  <a:ext uri="{FF2B5EF4-FFF2-40B4-BE49-F238E27FC236}">
                    <a16:creationId xmlns:a16="http://schemas.microsoft.com/office/drawing/2014/main" id="{B10E3388-172A-7378-5816-91C03E013239}"/>
                  </a:ext>
                </a:extLst>
              </p:cNvPr>
              <p:cNvPicPr preferRelativeResize="0"/>
              <p:nvPr/>
            </p:nvPicPr>
            <p:blipFill rotWithShape="1">
              <a:blip r:embed="rId6">
                <a:alphaModFix/>
              </a:blip>
              <a:srcRect/>
              <a:stretch/>
            </p:blipFill>
            <p:spPr>
              <a:xfrm>
                <a:off x="1549907" y="1916336"/>
                <a:ext cx="1855000" cy="1890000"/>
              </a:xfrm>
              <a:prstGeom prst="rect">
                <a:avLst/>
              </a:prstGeom>
              <a:noFill/>
              <a:ln>
                <a:noFill/>
              </a:ln>
            </p:spPr>
          </p:pic>
          <p:pic>
            <p:nvPicPr>
              <p:cNvPr id="438" name="Google Shape;438;p42">
                <a:extLst>
                  <a:ext uri="{FF2B5EF4-FFF2-40B4-BE49-F238E27FC236}">
                    <a16:creationId xmlns:a16="http://schemas.microsoft.com/office/drawing/2014/main" id="{A1483CF9-7C5A-A4FC-A04E-AA5341DDA4C5}"/>
                  </a:ext>
                </a:extLst>
              </p:cNvPr>
              <p:cNvPicPr preferRelativeResize="0"/>
              <p:nvPr/>
            </p:nvPicPr>
            <p:blipFill rotWithShape="1">
              <a:blip r:embed="rId7">
                <a:alphaModFix/>
              </a:blip>
              <a:srcRect/>
              <a:stretch/>
            </p:blipFill>
            <p:spPr>
              <a:xfrm>
                <a:off x="5978574" y="1916336"/>
                <a:ext cx="1855000" cy="1890000"/>
              </a:xfrm>
              <a:prstGeom prst="rect">
                <a:avLst/>
              </a:prstGeom>
              <a:noFill/>
              <a:ln>
                <a:noFill/>
              </a:ln>
            </p:spPr>
          </p:pic>
          <p:pic>
            <p:nvPicPr>
              <p:cNvPr id="439" name="Google Shape;439;p42">
                <a:extLst>
                  <a:ext uri="{FF2B5EF4-FFF2-40B4-BE49-F238E27FC236}">
                    <a16:creationId xmlns:a16="http://schemas.microsoft.com/office/drawing/2014/main" id="{2354811F-C669-A51D-849A-4DC0BAF17F28}"/>
                  </a:ext>
                </a:extLst>
              </p:cNvPr>
              <p:cNvPicPr preferRelativeResize="0"/>
              <p:nvPr/>
            </p:nvPicPr>
            <p:blipFill rotWithShape="1">
              <a:blip r:embed="rId8">
                <a:alphaModFix/>
              </a:blip>
              <a:srcRect/>
              <a:stretch/>
            </p:blipFill>
            <p:spPr>
              <a:xfrm>
                <a:off x="5978573" y="4358915"/>
                <a:ext cx="1855001" cy="1890000"/>
              </a:xfrm>
              <a:prstGeom prst="rect">
                <a:avLst/>
              </a:prstGeom>
              <a:noFill/>
              <a:ln>
                <a:noFill/>
              </a:ln>
            </p:spPr>
          </p:pic>
          <p:cxnSp>
            <p:nvCxnSpPr>
              <p:cNvPr id="442" name="Google Shape;442;p42">
                <a:extLst>
                  <a:ext uri="{FF2B5EF4-FFF2-40B4-BE49-F238E27FC236}">
                    <a16:creationId xmlns:a16="http://schemas.microsoft.com/office/drawing/2014/main" id="{72BDE268-739B-653E-F7F1-2A7835756C53}"/>
                  </a:ext>
                </a:extLst>
              </p:cNvPr>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a:extLst>
                  <a:ext uri="{FF2B5EF4-FFF2-40B4-BE49-F238E27FC236}">
                    <a16:creationId xmlns:a16="http://schemas.microsoft.com/office/drawing/2014/main" id="{49424D03-BEFE-2917-8C23-23CD4835D130}"/>
                  </a:ext>
                </a:extLst>
              </p:cNvPr>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a:extLst>
                  <a:ext uri="{FF2B5EF4-FFF2-40B4-BE49-F238E27FC236}">
                    <a16:creationId xmlns:a16="http://schemas.microsoft.com/office/drawing/2014/main" id="{69122486-B64E-9280-70FE-37896235A024}"/>
                  </a:ext>
                </a:extLst>
              </p:cNvPr>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47" name="Google Shape;447;p42">
                <a:extLst>
                  <a:ext uri="{FF2B5EF4-FFF2-40B4-BE49-F238E27FC236}">
                    <a16:creationId xmlns:a16="http://schemas.microsoft.com/office/drawing/2014/main" id="{56E8C001-6004-3EAB-60D4-C6B0EB719260}"/>
                  </a:ext>
                </a:extLst>
              </p:cNvPr>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a:extLst>
                <a:ext uri="{FF2B5EF4-FFF2-40B4-BE49-F238E27FC236}">
                  <a16:creationId xmlns:a16="http://schemas.microsoft.com/office/drawing/2014/main" id="{43C61838-788C-3C9D-F13D-7EAC61AFC76F}"/>
                </a:ext>
              </a:extLst>
            </p:cNvPr>
            <p:cNvPicPr preferRelativeResize="0"/>
            <p:nvPr/>
          </p:nvPicPr>
          <p:blipFill rotWithShape="1">
            <a:blip r:embed="rId9">
              <a:alphaModFix/>
            </a:blip>
            <a:srcRect/>
            <a:stretch/>
          </p:blipFill>
          <p:spPr>
            <a:xfrm>
              <a:off x="4078372" y="2595720"/>
              <a:ext cx="540000" cy="540000"/>
            </a:xfrm>
            <a:prstGeom prst="rect">
              <a:avLst/>
            </a:prstGeom>
            <a:noFill/>
            <a:ln>
              <a:noFill/>
            </a:ln>
          </p:spPr>
        </p:pic>
        <p:pic>
          <p:nvPicPr>
            <p:cNvPr id="449" name="Google Shape;449;p42">
              <a:extLst>
                <a:ext uri="{FF2B5EF4-FFF2-40B4-BE49-F238E27FC236}">
                  <a16:creationId xmlns:a16="http://schemas.microsoft.com/office/drawing/2014/main" id="{E2C2DC14-18C3-2BFE-5479-0A3F8F4F2C31}"/>
                </a:ext>
              </a:extLst>
            </p:cNvPr>
            <p:cNvPicPr preferRelativeResize="0"/>
            <p:nvPr/>
          </p:nvPicPr>
          <p:blipFill rotWithShape="1">
            <a:blip r:embed="rId10">
              <a:alphaModFix/>
            </a:blip>
            <a:srcRect/>
            <a:stretch/>
          </p:blipFill>
          <p:spPr>
            <a:xfrm>
              <a:off x="2793236" y="3802574"/>
              <a:ext cx="540000" cy="540000"/>
            </a:xfrm>
            <a:prstGeom prst="rect">
              <a:avLst/>
            </a:prstGeom>
            <a:noFill/>
            <a:ln>
              <a:noFill/>
            </a:ln>
          </p:spPr>
        </p:pic>
        <p:pic>
          <p:nvPicPr>
            <p:cNvPr id="450" name="Google Shape;450;p42">
              <a:extLst>
                <a:ext uri="{FF2B5EF4-FFF2-40B4-BE49-F238E27FC236}">
                  <a16:creationId xmlns:a16="http://schemas.microsoft.com/office/drawing/2014/main" id="{575B0C9F-2AF1-BC93-C2CB-CF491123CEC5}"/>
                </a:ext>
              </a:extLst>
            </p:cNvPr>
            <p:cNvPicPr preferRelativeResize="0"/>
            <p:nvPr/>
          </p:nvPicPr>
          <p:blipFill rotWithShape="1">
            <a:blip r:embed="rId11">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E0E8AE35-CEFC-E642-0732-30229811E059}"/>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pic>
        <p:nvPicPr>
          <p:cNvPr id="2" name="Google Shape;381;p41">
            <a:extLst>
              <a:ext uri="{FF2B5EF4-FFF2-40B4-BE49-F238E27FC236}">
                <a16:creationId xmlns:a16="http://schemas.microsoft.com/office/drawing/2014/main" id="{07F09A8D-621D-00A6-0F49-B7E5CD88DFAC}"/>
              </a:ext>
            </a:extLst>
          </p:cNvPr>
          <p:cNvPicPr preferRelativeResize="0">
            <a:picLocks noChangeAspect="1"/>
          </p:cNvPicPr>
          <p:nvPr/>
        </p:nvPicPr>
        <p:blipFill rotWithShape="1">
          <a:blip r:embed="rId12">
            <a:alphaModFix/>
          </a:blip>
          <a:srcRect/>
          <a:stretch/>
        </p:blipFill>
        <p:spPr>
          <a:xfrm>
            <a:off x="4924441" y="2888706"/>
            <a:ext cx="604580" cy="720000"/>
          </a:xfrm>
          <a:prstGeom prst="rect">
            <a:avLst/>
          </a:prstGeom>
          <a:noFill/>
          <a:ln>
            <a:noFill/>
          </a:ln>
        </p:spPr>
      </p:pic>
      <p:sp>
        <p:nvSpPr>
          <p:cNvPr id="5" name="TextBox 4">
            <a:extLst>
              <a:ext uri="{FF2B5EF4-FFF2-40B4-BE49-F238E27FC236}">
                <a16:creationId xmlns:a16="http://schemas.microsoft.com/office/drawing/2014/main" id="{AD3BE94E-2EB7-FA95-AF3B-3EC31B5A93B2}"/>
              </a:ext>
            </a:extLst>
          </p:cNvPr>
          <p:cNvSpPr txBox="1"/>
          <p:nvPr/>
        </p:nvSpPr>
        <p:spPr>
          <a:xfrm>
            <a:off x="3090795" y="4415547"/>
            <a:ext cx="689612" cy="230832"/>
          </a:xfrm>
          <a:prstGeom prst="rect">
            <a:avLst/>
          </a:prstGeom>
          <a:noFill/>
        </p:spPr>
        <p:txBody>
          <a:bodyPr wrap="none" rtlCol="0">
            <a:spAutoFit/>
          </a:bodyPr>
          <a:lstStyle/>
          <a:p>
            <a:r>
              <a:rPr lang="en-US" sz="900" b="1" dirty="0">
                <a:latin typeface="Space Grotesk" pitchFamily="2" charset="0"/>
                <a:cs typeface="Space Grotesk" pitchFamily="2" charset="0"/>
              </a:rPr>
              <a:t>Local file</a:t>
            </a:r>
            <a:endParaRPr lang="en-NL" sz="900" b="1" dirty="0">
              <a:latin typeface="Space Grotesk" pitchFamily="2" charset="0"/>
              <a:cs typeface="Space Grotesk" pitchFamily="2" charset="0"/>
            </a:endParaRPr>
          </a:p>
        </p:txBody>
      </p:sp>
      <p:sp>
        <p:nvSpPr>
          <p:cNvPr id="6" name="TextBox 5">
            <a:extLst>
              <a:ext uri="{FF2B5EF4-FFF2-40B4-BE49-F238E27FC236}">
                <a16:creationId xmlns:a16="http://schemas.microsoft.com/office/drawing/2014/main" id="{C01C1560-CD10-6E48-1A49-5ADAAB28A6C7}"/>
              </a:ext>
            </a:extLst>
          </p:cNvPr>
          <p:cNvSpPr txBox="1"/>
          <p:nvPr/>
        </p:nvSpPr>
        <p:spPr>
          <a:xfrm>
            <a:off x="9006479" y="5757766"/>
            <a:ext cx="764953" cy="230832"/>
          </a:xfrm>
          <a:prstGeom prst="rect">
            <a:avLst/>
          </a:prstGeom>
          <a:noFill/>
        </p:spPr>
        <p:txBody>
          <a:bodyPr wrap="none" rtlCol="0">
            <a:spAutoFit/>
          </a:bodyPr>
          <a:lstStyle/>
          <a:p>
            <a:r>
              <a:rPr lang="en-US" sz="900" b="1" dirty="0">
                <a:latin typeface="Space Grotesk" pitchFamily="2" charset="0"/>
                <a:cs typeface="Space Grotesk" pitchFamily="2" charset="0"/>
              </a:rPr>
              <a:t>In memory</a:t>
            </a:r>
            <a:endParaRPr lang="en-NL" sz="900" b="1" dirty="0">
              <a:latin typeface="Space Grotesk" pitchFamily="2" charset="0"/>
              <a:cs typeface="Space Grotesk" pitchFamily="2" charset="0"/>
            </a:endParaRPr>
          </a:p>
        </p:txBody>
      </p:sp>
    </p:spTree>
    <p:extLst>
      <p:ext uri="{BB962C8B-B14F-4D97-AF65-F5344CB8AC3E}">
        <p14:creationId xmlns:p14="http://schemas.microsoft.com/office/powerpoint/2010/main" val="1419191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p:cNvGrpSpPr/>
          <p:nvPr/>
        </p:nvGrpSpPr>
        <p:grpSpPr>
          <a:xfrm>
            <a:off x="7766189" y="239628"/>
            <a:ext cx="2865302" cy="900000"/>
            <a:chOff x="7766189" y="239628"/>
            <a:chExt cx="2865302" cy="900000"/>
          </a:xfrm>
        </p:grpSpPr>
        <p:pic>
          <p:nvPicPr>
            <p:cNvPr id="427" name="Google Shape;427;p42"/>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p:cNvGrpSpPr/>
          <p:nvPr/>
        </p:nvGrpSpPr>
        <p:grpSpPr>
          <a:xfrm>
            <a:off x="1571312" y="1112293"/>
            <a:ext cx="9049376" cy="5418230"/>
            <a:chOff x="1582115" y="1111077"/>
            <a:chExt cx="9049376" cy="5418230"/>
          </a:xfrm>
        </p:grpSpPr>
        <p:grpSp>
          <p:nvGrpSpPr>
            <p:cNvPr id="431" name="Google Shape;431;p42"/>
            <p:cNvGrpSpPr/>
            <p:nvPr/>
          </p:nvGrpSpPr>
          <p:grpSpPr>
            <a:xfrm>
              <a:off x="1582115" y="1111077"/>
              <a:ext cx="9049376" cy="5418230"/>
              <a:chOff x="1036321" y="1186596"/>
              <a:chExt cx="9049376" cy="5418230"/>
            </a:xfrm>
          </p:grpSpPr>
          <p:grpSp>
            <p:nvGrpSpPr>
              <p:cNvPr id="432" name="Google Shape;432;p42"/>
              <p:cNvGrpSpPr/>
              <p:nvPr/>
            </p:nvGrpSpPr>
            <p:grpSpPr>
              <a:xfrm>
                <a:off x="1036321" y="1186596"/>
                <a:ext cx="9049376" cy="5418230"/>
                <a:chOff x="1036321" y="1186596"/>
                <a:chExt cx="9049376" cy="5418230"/>
              </a:xfrm>
            </p:grpSpPr>
            <p:sp>
              <p:nvSpPr>
                <p:cNvPr id="433" name="Google Shape;433;p42"/>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34" name="Google Shape;434;p42"/>
                <p:cNvGrpSpPr/>
                <p:nvPr/>
              </p:nvGrpSpPr>
              <p:grpSpPr>
                <a:xfrm>
                  <a:off x="1411880" y="1186596"/>
                  <a:ext cx="1649001" cy="543600"/>
                  <a:chOff x="-1849935" y="1226420"/>
                  <a:chExt cx="1649001" cy="543600"/>
                </a:xfrm>
              </p:grpSpPr>
              <p:sp>
                <p:nvSpPr>
                  <p:cNvPr id="435" name="Google Shape;435;p42"/>
                  <p:cNvSpPr/>
                  <p:nvPr/>
                </p:nvSpPr>
                <p:spPr>
                  <a:xfrm>
                    <a:off x="-1849935" y="1226420"/>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36" name="Google Shape;436;p42"/>
                  <p:cNvPicPr preferRelativeResize="0"/>
                  <p:nvPr/>
                </p:nvPicPr>
                <p:blipFill rotWithShape="1">
                  <a:blip r:embed="rId6">
                    <a:alphaModFix/>
                  </a:blip>
                  <a:srcRect/>
                  <a:stretch/>
                </p:blipFill>
                <p:spPr>
                  <a:xfrm>
                    <a:off x="-1711908" y="1287627"/>
                    <a:ext cx="1248885" cy="360789"/>
                  </a:xfrm>
                  <a:prstGeom prst="rect">
                    <a:avLst/>
                  </a:prstGeom>
                  <a:noFill/>
                  <a:ln>
                    <a:noFill/>
                  </a:ln>
                </p:spPr>
              </p:pic>
            </p:grpSp>
          </p:grpSp>
          <p:pic>
            <p:nvPicPr>
              <p:cNvPr id="437" name="Google Shape;437;p42"/>
              <p:cNvPicPr preferRelativeResize="0"/>
              <p:nvPr/>
            </p:nvPicPr>
            <p:blipFill rotWithShape="1">
              <a:blip r:embed="rId7">
                <a:alphaModFix/>
              </a:blip>
              <a:srcRect/>
              <a:stretch/>
            </p:blipFill>
            <p:spPr>
              <a:xfrm>
                <a:off x="1549907" y="1916336"/>
                <a:ext cx="1855000" cy="1890000"/>
              </a:xfrm>
              <a:prstGeom prst="rect">
                <a:avLst/>
              </a:prstGeom>
              <a:noFill/>
              <a:ln>
                <a:noFill/>
              </a:ln>
            </p:spPr>
          </p:pic>
          <p:pic>
            <p:nvPicPr>
              <p:cNvPr id="438" name="Google Shape;438;p42"/>
              <p:cNvPicPr preferRelativeResize="0"/>
              <p:nvPr/>
            </p:nvPicPr>
            <p:blipFill rotWithShape="1">
              <a:blip r:embed="rId8">
                <a:alphaModFix/>
              </a:blip>
              <a:srcRect/>
              <a:stretch/>
            </p:blipFill>
            <p:spPr>
              <a:xfrm>
                <a:off x="5978574" y="1916336"/>
                <a:ext cx="1855000" cy="1890000"/>
              </a:xfrm>
              <a:prstGeom prst="rect">
                <a:avLst/>
              </a:prstGeom>
              <a:noFill/>
              <a:ln>
                <a:noFill/>
              </a:ln>
            </p:spPr>
          </p:pic>
          <p:pic>
            <p:nvPicPr>
              <p:cNvPr id="439" name="Google Shape;439;p42"/>
              <p:cNvPicPr preferRelativeResize="0"/>
              <p:nvPr/>
            </p:nvPicPr>
            <p:blipFill rotWithShape="1">
              <a:blip r:embed="rId9">
                <a:alphaModFix/>
              </a:blip>
              <a:srcRect/>
              <a:stretch/>
            </p:blipFill>
            <p:spPr>
              <a:xfrm>
                <a:off x="5978573" y="4358915"/>
                <a:ext cx="1855001" cy="1890000"/>
              </a:xfrm>
              <a:prstGeom prst="rect">
                <a:avLst/>
              </a:prstGeom>
              <a:noFill/>
              <a:ln>
                <a:noFill/>
              </a:ln>
            </p:spPr>
          </p:pic>
          <p:pic>
            <p:nvPicPr>
              <p:cNvPr id="440" name="Google Shape;440;p42"/>
              <p:cNvPicPr preferRelativeResize="0"/>
              <p:nvPr/>
            </p:nvPicPr>
            <p:blipFill rotWithShape="1">
              <a:blip r:embed="rId10">
                <a:alphaModFix/>
              </a:blip>
              <a:srcRect/>
              <a:stretch/>
            </p:blipFill>
            <p:spPr>
              <a:xfrm>
                <a:off x="2486348" y="4541684"/>
                <a:ext cx="857250" cy="834390"/>
              </a:xfrm>
              <a:prstGeom prst="rect">
                <a:avLst/>
              </a:prstGeom>
              <a:noFill/>
              <a:ln>
                <a:noFill/>
              </a:ln>
            </p:spPr>
          </p:pic>
          <p:pic>
            <p:nvPicPr>
              <p:cNvPr id="441" name="Google Shape;441;p42"/>
              <p:cNvPicPr preferRelativeResize="0"/>
              <p:nvPr/>
            </p:nvPicPr>
            <p:blipFill rotWithShape="1">
              <a:blip r:embed="rId11">
                <a:alphaModFix/>
              </a:blip>
              <a:srcRect/>
              <a:stretch/>
            </p:blipFill>
            <p:spPr>
              <a:xfrm>
                <a:off x="4200250" y="2941239"/>
                <a:ext cx="982980" cy="834390"/>
              </a:xfrm>
              <a:prstGeom prst="rect">
                <a:avLst/>
              </a:prstGeom>
              <a:noFill/>
              <a:ln>
                <a:noFill/>
              </a:ln>
            </p:spPr>
          </p:pic>
          <p:cxnSp>
            <p:nvCxnSpPr>
              <p:cNvPr id="442" name="Google Shape;442;p42"/>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pic>
            <p:nvPicPr>
              <p:cNvPr id="446" name="Google Shape;446;p42"/>
              <p:cNvPicPr preferRelativeResize="0"/>
              <p:nvPr/>
            </p:nvPicPr>
            <p:blipFill rotWithShape="1">
              <a:blip r:embed="rId12">
                <a:alphaModFix/>
              </a:blip>
              <a:srcRect/>
              <a:stretch/>
            </p:blipFill>
            <p:spPr>
              <a:xfrm>
                <a:off x="8481906" y="5553150"/>
                <a:ext cx="925830" cy="788670"/>
              </a:xfrm>
              <a:prstGeom prst="rect">
                <a:avLst/>
              </a:prstGeom>
              <a:noFill/>
              <a:ln>
                <a:noFill/>
              </a:ln>
            </p:spPr>
          </p:pic>
          <p:cxnSp>
            <p:nvCxnSpPr>
              <p:cNvPr id="447" name="Google Shape;447;p42"/>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49" name="Google Shape;449;p42"/>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50" name="Google Shape;450;p42"/>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78E7A46B-5424-6267-12AD-02AD7EFFA797}"/>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56" name="Google Shape;456;p43"/>
          <p:cNvGrpSpPr/>
          <p:nvPr/>
        </p:nvGrpSpPr>
        <p:grpSpPr>
          <a:xfrm>
            <a:off x="7766189" y="239628"/>
            <a:ext cx="2865302" cy="900000"/>
            <a:chOff x="7766189" y="239628"/>
            <a:chExt cx="2865302" cy="900000"/>
          </a:xfrm>
        </p:grpSpPr>
        <p:pic>
          <p:nvPicPr>
            <p:cNvPr id="457" name="Google Shape;457;p43"/>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58" name="Google Shape;458;p43"/>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59" name="Google Shape;459;p43"/>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60" name="Google Shape;460;p43"/>
          <p:cNvGrpSpPr/>
          <p:nvPr/>
        </p:nvGrpSpPr>
        <p:grpSpPr>
          <a:xfrm>
            <a:off x="1571312" y="1105013"/>
            <a:ext cx="9049376" cy="5423838"/>
            <a:chOff x="1582115" y="1105469"/>
            <a:chExt cx="9049376" cy="5423838"/>
          </a:xfrm>
        </p:grpSpPr>
        <p:grpSp>
          <p:nvGrpSpPr>
            <p:cNvPr id="461" name="Google Shape;461;p43"/>
            <p:cNvGrpSpPr/>
            <p:nvPr/>
          </p:nvGrpSpPr>
          <p:grpSpPr>
            <a:xfrm>
              <a:off x="1582115" y="1105469"/>
              <a:ext cx="9049376" cy="5423838"/>
              <a:chOff x="1582115" y="1105469"/>
              <a:chExt cx="9049376" cy="5423838"/>
            </a:xfrm>
          </p:grpSpPr>
          <p:sp>
            <p:nvSpPr>
              <p:cNvPr id="462" name="Google Shape;462;p43"/>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63" name="Google Shape;463;p43"/>
              <p:cNvSpPr/>
              <p:nvPr/>
            </p:nvSpPr>
            <p:spPr>
              <a:xfrm>
                <a:off x="2217827" y="1105469"/>
                <a:ext cx="1059181"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64" name="Google Shape;464;p43"/>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65" name="Google Shape;465;p43"/>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66" name="Google Shape;466;p43"/>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67" name="Google Shape;467;p43"/>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68" name="Google Shape;468;p43"/>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69" name="Google Shape;469;p43"/>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70" name="Google Shape;470;p43"/>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71" name="Google Shape;471;p43"/>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72" name="Google Shape;472;p43"/>
              <p:cNvPicPr preferRelativeResize="0"/>
              <p:nvPr/>
            </p:nvPicPr>
            <p:blipFill rotWithShape="1">
              <a:blip r:embed="rId9">
                <a:alphaModFix/>
              </a:blip>
              <a:srcRect/>
              <a:stretch/>
            </p:blipFill>
            <p:spPr>
              <a:xfrm>
                <a:off x="2453431" y="1206210"/>
                <a:ext cx="596690" cy="356164"/>
              </a:xfrm>
              <a:prstGeom prst="rect">
                <a:avLst/>
              </a:prstGeom>
              <a:noFill/>
              <a:ln>
                <a:noFill/>
              </a:ln>
            </p:spPr>
          </p:pic>
          <p:pic>
            <p:nvPicPr>
              <p:cNvPr id="473" name="Google Shape;473;p43"/>
              <p:cNvPicPr preferRelativeResize="0"/>
              <p:nvPr/>
            </p:nvPicPr>
            <p:blipFill rotWithShape="1">
              <a:blip r:embed="rId10">
                <a:alphaModFix/>
              </a:blip>
              <a:srcRect/>
              <a:stretch/>
            </p:blipFill>
            <p:spPr>
              <a:xfrm>
                <a:off x="2933431" y="4466165"/>
                <a:ext cx="1017270" cy="834390"/>
              </a:xfrm>
              <a:prstGeom prst="rect">
                <a:avLst/>
              </a:prstGeom>
              <a:noFill/>
              <a:ln>
                <a:noFill/>
              </a:ln>
            </p:spPr>
          </p:pic>
          <p:pic>
            <p:nvPicPr>
              <p:cNvPr id="474" name="Google Shape;474;p43"/>
              <p:cNvPicPr preferRelativeResize="0"/>
              <p:nvPr/>
            </p:nvPicPr>
            <p:blipFill rotWithShape="1">
              <a:blip r:embed="rId11">
                <a:alphaModFix/>
              </a:blip>
              <a:srcRect/>
              <a:stretch/>
            </p:blipFill>
            <p:spPr>
              <a:xfrm>
                <a:off x="8977094" y="5473209"/>
                <a:ext cx="902970" cy="834390"/>
              </a:xfrm>
              <a:prstGeom prst="rect">
                <a:avLst/>
              </a:prstGeom>
              <a:noFill/>
              <a:ln>
                <a:noFill/>
              </a:ln>
            </p:spPr>
          </p:pic>
          <p:pic>
            <p:nvPicPr>
              <p:cNvPr id="475" name="Google Shape;475;p43"/>
              <p:cNvPicPr preferRelativeResize="0"/>
              <p:nvPr/>
            </p:nvPicPr>
            <p:blipFill rotWithShape="1">
              <a:blip r:embed="rId12">
                <a:alphaModFix/>
              </a:blip>
              <a:srcRect/>
              <a:stretch/>
            </p:blipFill>
            <p:spPr>
              <a:xfrm>
                <a:off x="4915380" y="2869478"/>
                <a:ext cx="628650" cy="834390"/>
              </a:xfrm>
              <a:prstGeom prst="rect">
                <a:avLst/>
              </a:prstGeom>
              <a:noFill/>
              <a:ln>
                <a:noFill/>
              </a:ln>
            </p:spPr>
          </p:pic>
        </p:grpSp>
        <p:pic>
          <p:nvPicPr>
            <p:cNvPr id="476" name="Google Shape;476;p43"/>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77" name="Google Shape;477;p43"/>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78" name="Google Shape;478;p43"/>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84" name="Google Shape;484;p44"/>
          <p:cNvGrpSpPr/>
          <p:nvPr/>
        </p:nvGrpSpPr>
        <p:grpSpPr>
          <a:xfrm>
            <a:off x="7766189" y="239628"/>
            <a:ext cx="2865302" cy="900000"/>
            <a:chOff x="7766189" y="239628"/>
            <a:chExt cx="2865302" cy="900000"/>
          </a:xfrm>
        </p:grpSpPr>
        <p:pic>
          <p:nvPicPr>
            <p:cNvPr id="485" name="Google Shape;485;p44"/>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86" name="Google Shape;486;p44"/>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87" name="Google Shape;487;p44"/>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88" name="Google Shape;488;p44"/>
          <p:cNvGrpSpPr/>
          <p:nvPr/>
        </p:nvGrpSpPr>
        <p:grpSpPr>
          <a:xfrm>
            <a:off x="1571312" y="1105469"/>
            <a:ext cx="9049376" cy="5423838"/>
            <a:chOff x="1582115" y="1105469"/>
            <a:chExt cx="9049376" cy="5423838"/>
          </a:xfrm>
        </p:grpSpPr>
        <p:pic>
          <p:nvPicPr>
            <p:cNvPr id="489" name="Google Shape;489;p44"/>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90" name="Google Shape;490;p44"/>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91" name="Google Shape;491;p44"/>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92" name="Google Shape;492;p44"/>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93" name="Google Shape;493;p44"/>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94" name="Google Shape;494;p44"/>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95" name="Google Shape;495;p44"/>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96" name="Google Shape;496;p44"/>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97" name="Google Shape;497;p44"/>
            <p:cNvPicPr preferRelativeResize="0"/>
            <p:nvPr/>
          </p:nvPicPr>
          <p:blipFill rotWithShape="1">
            <a:blip r:embed="rId9">
              <a:alphaModFix/>
            </a:blip>
            <a:srcRect/>
            <a:stretch/>
          </p:blipFill>
          <p:spPr>
            <a:xfrm>
              <a:off x="9093309" y="5398147"/>
              <a:ext cx="720090" cy="840105"/>
            </a:xfrm>
            <a:prstGeom prst="rect">
              <a:avLst/>
            </a:prstGeom>
            <a:noFill/>
            <a:ln>
              <a:noFill/>
            </a:ln>
          </p:spPr>
        </p:pic>
        <p:pic>
          <p:nvPicPr>
            <p:cNvPr id="498" name="Google Shape;498;p44"/>
            <p:cNvPicPr preferRelativeResize="0"/>
            <p:nvPr/>
          </p:nvPicPr>
          <p:blipFill rotWithShape="1">
            <a:blip r:embed="rId10">
              <a:alphaModFix/>
            </a:blip>
            <a:srcRect/>
            <a:stretch/>
          </p:blipFill>
          <p:spPr>
            <a:xfrm>
              <a:off x="2977774" y="4453925"/>
              <a:ext cx="937260" cy="834390"/>
            </a:xfrm>
            <a:prstGeom prst="rect">
              <a:avLst/>
            </a:prstGeom>
            <a:noFill/>
            <a:ln>
              <a:noFill/>
            </a:ln>
          </p:spPr>
        </p:pic>
        <p:pic>
          <p:nvPicPr>
            <p:cNvPr id="499" name="Google Shape;499;p44"/>
            <p:cNvPicPr preferRelativeResize="0"/>
            <p:nvPr/>
          </p:nvPicPr>
          <p:blipFill rotWithShape="1">
            <a:blip r:embed="rId11">
              <a:alphaModFix/>
            </a:blip>
            <a:srcRect/>
            <a:stretch/>
          </p:blipFill>
          <p:spPr>
            <a:xfrm>
              <a:off x="4877489" y="2788445"/>
              <a:ext cx="720090" cy="834390"/>
            </a:xfrm>
            <a:prstGeom prst="rect">
              <a:avLst/>
            </a:prstGeom>
            <a:noFill/>
            <a:ln>
              <a:noFill/>
            </a:ln>
          </p:spPr>
        </p:pic>
        <p:grpSp>
          <p:nvGrpSpPr>
            <p:cNvPr id="500" name="Google Shape;500;p44"/>
            <p:cNvGrpSpPr/>
            <p:nvPr/>
          </p:nvGrpSpPr>
          <p:grpSpPr>
            <a:xfrm>
              <a:off x="1582115" y="1384791"/>
              <a:ext cx="9049376" cy="5144516"/>
              <a:chOff x="1582115" y="1384791"/>
              <a:chExt cx="9049376" cy="5144516"/>
            </a:xfrm>
          </p:grpSpPr>
          <p:sp>
            <p:nvSpPr>
              <p:cNvPr id="501" name="Google Shape;501;p44"/>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2" name="Google Shape;502;p44"/>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03" name="Google Shape;503;p44"/>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04" name="Google Shape;504;p44"/>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05" name="Google Shape;505;p44"/>
            <p:cNvGrpSpPr/>
            <p:nvPr/>
          </p:nvGrpSpPr>
          <p:grpSpPr>
            <a:xfrm>
              <a:off x="1822742" y="1105469"/>
              <a:ext cx="2030086" cy="543361"/>
              <a:chOff x="2095701" y="1105469"/>
              <a:chExt cx="2030086" cy="543361"/>
            </a:xfrm>
          </p:grpSpPr>
          <p:sp>
            <p:nvSpPr>
              <p:cNvPr id="506" name="Google Shape;506;p44"/>
              <p:cNvSpPr/>
              <p:nvPr/>
            </p:nvSpPr>
            <p:spPr>
              <a:xfrm>
                <a:off x="2095701" y="1105469"/>
                <a:ext cx="2030086"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7" name="Google Shape;507;p44"/>
              <p:cNvPicPr preferRelativeResize="0"/>
              <p:nvPr/>
            </p:nvPicPr>
            <p:blipFill rotWithShape="1">
              <a:blip r:embed="rId15">
                <a:alphaModFix/>
              </a:blip>
              <a:srcRect/>
              <a:stretch/>
            </p:blipFill>
            <p:spPr>
              <a:xfrm>
                <a:off x="2295752" y="1245658"/>
                <a:ext cx="1697559" cy="263654"/>
              </a:xfrm>
              <a:prstGeom prst="rect">
                <a:avLst/>
              </a:prstGeom>
              <a:noFill/>
              <a:ln>
                <a:noFill/>
              </a:ln>
            </p:spPr>
          </p:pic>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4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513" name="Google Shape;513;p45"/>
          <p:cNvGrpSpPr/>
          <p:nvPr/>
        </p:nvGrpSpPr>
        <p:grpSpPr>
          <a:xfrm>
            <a:off x="7766189" y="239628"/>
            <a:ext cx="2865302" cy="900000"/>
            <a:chOff x="7766189" y="239628"/>
            <a:chExt cx="2865302" cy="900000"/>
          </a:xfrm>
        </p:grpSpPr>
        <p:pic>
          <p:nvPicPr>
            <p:cNvPr id="514" name="Google Shape;514;p45"/>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515" name="Google Shape;515;p45"/>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516" name="Google Shape;516;p45"/>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517" name="Google Shape;517;p45"/>
          <p:cNvGrpSpPr/>
          <p:nvPr/>
        </p:nvGrpSpPr>
        <p:grpSpPr>
          <a:xfrm>
            <a:off x="1571312" y="1105469"/>
            <a:ext cx="9049376" cy="5423838"/>
            <a:chOff x="1582115" y="1105469"/>
            <a:chExt cx="9049376" cy="5423838"/>
          </a:xfrm>
        </p:grpSpPr>
        <p:pic>
          <p:nvPicPr>
            <p:cNvPr id="518" name="Google Shape;518;p45"/>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519" name="Google Shape;519;p45"/>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520" name="Google Shape;520;p45"/>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521" name="Google Shape;521;p45"/>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522" name="Google Shape;522;p45"/>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523" name="Google Shape;523;p45"/>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524" name="Google Shape;524;p45"/>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525" name="Google Shape;525;p45"/>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526" name="Google Shape;526;p45"/>
            <p:cNvPicPr preferRelativeResize="0"/>
            <p:nvPr/>
          </p:nvPicPr>
          <p:blipFill rotWithShape="1">
            <a:blip r:embed="rId9">
              <a:alphaModFix/>
            </a:blip>
            <a:srcRect/>
            <a:stretch/>
          </p:blipFill>
          <p:spPr>
            <a:xfrm>
              <a:off x="4923209" y="2757532"/>
              <a:ext cx="628650" cy="874395"/>
            </a:xfrm>
            <a:prstGeom prst="rect">
              <a:avLst/>
            </a:prstGeom>
            <a:noFill/>
            <a:ln>
              <a:noFill/>
            </a:ln>
          </p:spPr>
        </p:pic>
        <p:pic>
          <p:nvPicPr>
            <p:cNvPr id="527" name="Google Shape;527;p45"/>
            <p:cNvPicPr preferRelativeResize="0"/>
            <p:nvPr/>
          </p:nvPicPr>
          <p:blipFill rotWithShape="1">
            <a:blip r:embed="rId10">
              <a:alphaModFix/>
            </a:blip>
            <a:srcRect/>
            <a:stretch/>
          </p:blipFill>
          <p:spPr>
            <a:xfrm>
              <a:off x="9099512" y="5609009"/>
              <a:ext cx="628650" cy="748665"/>
            </a:xfrm>
            <a:prstGeom prst="rect">
              <a:avLst/>
            </a:prstGeom>
            <a:noFill/>
            <a:ln>
              <a:noFill/>
            </a:ln>
          </p:spPr>
        </p:pic>
        <p:pic>
          <p:nvPicPr>
            <p:cNvPr id="528" name="Google Shape;528;p45"/>
            <p:cNvPicPr preferRelativeResize="0"/>
            <p:nvPr/>
          </p:nvPicPr>
          <p:blipFill rotWithShape="1">
            <a:blip r:embed="rId11">
              <a:alphaModFix/>
            </a:blip>
            <a:srcRect/>
            <a:stretch/>
          </p:blipFill>
          <p:spPr>
            <a:xfrm>
              <a:off x="3012064" y="4453925"/>
              <a:ext cx="868680" cy="765810"/>
            </a:xfrm>
            <a:prstGeom prst="rect">
              <a:avLst/>
            </a:prstGeom>
            <a:noFill/>
            <a:ln>
              <a:noFill/>
            </a:ln>
          </p:spPr>
        </p:pic>
        <p:grpSp>
          <p:nvGrpSpPr>
            <p:cNvPr id="529" name="Google Shape;529;p45"/>
            <p:cNvGrpSpPr/>
            <p:nvPr/>
          </p:nvGrpSpPr>
          <p:grpSpPr>
            <a:xfrm>
              <a:off x="1582115" y="1384791"/>
              <a:ext cx="9049376" cy="5144516"/>
              <a:chOff x="1582115" y="1384791"/>
              <a:chExt cx="9049376" cy="5144516"/>
            </a:xfrm>
          </p:grpSpPr>
          <p:sp>
            <p:nvSpPr>
              <p:cNvPr id="530" name="Google Shape;530;p45"/>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1" name="Google Shape;531;p45"/>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32" name="Google Shape;532;p45"/>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33" name="Google Shape;533;p45"/>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34" name="Google Shape;534;p45"/>
            <p:cNvGrpSpPr/>
            <p:nvPr/>
          </p:nvGrpSpPr>
          <p:grpSpPr>
            <a:xfrm>
              <a:off x="1821114" y="1105469"/>
              <a:ext cx="2011273" cy="543361"/>
              <a:chOff x="1821114" y="1105469"/>
              <a:chExt cx="2011273" cy="543361"/>
            </a:xfrm>
          </p:grpSpPr>
          <p:sp>
            <p:nvSpPr>
              <p:cNvPr id="535" name="Google Shape;535;p45"/>
              <p:cNvSpPr/>
              <p:nvPr/>
            </p:nvSpPr>
            <p:spPr>
              <a:xfrm>
                <a:off x="1821114" y="1105469"/>
                <a:ext cx="2011273"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6" name="Google Shape;536;p45"/>
              <p:cNvPicPr preferRelativeResize="0"/>
              <p:nvPr/>
            </p:nvPicPr>
            <p:blipFill rotWithShape="1">
              <a:blip r:embed="rId15">
                <a:alphaModFix/>
              </a:blip>
              <a:srcRect/>
              <a:stretch/>
            </p:blipFill>
            <p:spPr>
              <a:xfrm>
                <a:off x="1981401" y="1226639"/>
                <a:ext cx="1697559" cy="300657"/>
              </a:xfrm>
              <a:prstGeom prst="rect">
                <a:avLst/>
              </a:prstGeom>
              <a:noFill/>
              <a:ln>
                <a:noFill/>
              </a:ln>
            </p:spPr>
          </p:pic>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AB95-9023-918D-BC64-A93438A36A72}"/>
              </a:ext>
            </a:extLst>
          </p:cNvPr>
          <p:cNvSpPr>
            <a:spLocks noGrp="1"/>
          </p:cNvSpPr>
          <p:nvPr>
            <p:ph type="title"/>
          </p:nvPr>
        </p:nvSpPr>
        <p:spPr/>
        <p:txBody>
          <a:bodyPr/>
          <a:lstStyle/>
          <a:p>
            <a:r>
              <a:rPr lang="en-US" dirty="0"/>
              <a:t>Use Dapr anywhere</a:t>
            </a:r>
            <a:endParaRPr lang="en-NL" dirty="0"/>
          </a:p>
        </p:txBody>
      </p:sp>
      <p:grpSp>
        <p:nvGrpSpPr>
          <p:cNvPr id="3" name="Group 2">
            <a:extLst>
              <a:ext uri="{FF2B5EF4-FFF2-40B4-BE49-F238E27FC236}">
                <a16:creationId xmlns:a16="http://schemas.microsoft.com/office/drawing/2014/main" id="{827950E9-62F7-E14B-F292-C33449BDBA9B}"/>
              </a:ext>
            </a:extLst>
          </p:cNvPr>
          <p:cNvGrpSpPr/>
          <p:nvPr/>
        </p:nvGrpSpPr>
        <p:grpSpPr>
          <a:xfrm>
            <a:off x="2092611" y="2510530"/>
            <a:ext cx="7687998" cy="1451171"/>
            <a:chOff x="2036679" y="1239642"/>
            <a:chExt cx="7687998" cy="1451171"/>
          </a:xfrm>
        </p:grpSpPr>
        <p:pic>
          <p:nvPicPr>
            <p:cNvPr id="4" name="Google Shape;509;p3">
              <a:extLst>
                <a:ext uri="{FF2B5EF4-FFF2-40B4-BE49-F238E27FC236}">
                  <a16:creationId xmlns:a16="http://schemas.microsoft.com/office/drawing/2014/main" id="{74F20A8B-21BD-4C90-E87D-A68A5B18A202}"/>
                </a:ext>
              </a:extLst>
            </p:cNvPr>
            <p:cNvPicPr preferRelativeResize="0"/>
            <p:nvPr/>
          </p:nvPicPr>
          <p:blipFill rotWithShape="1">
            <a:blip r:embed="rId2">
              <a:alphaModFix/>
            </a:blip>
            <a:srcRect/>
            <a:stretch/>
          </p:blipFill>
          <p:spPr>
            <a:xfrm>
              <a:off x="6424083" y="1709935"/>
              <a:ext cx="3300594" cy="510583"/>
            </a:xfrm>
            <a:prstGeom prst="rect">
              <a:avLst/>
            </a:prstGeom>
            <a:noFill/>
            <a:ln>
              <a:noFill/>
            </a:ln>
          </p:spPr>
        </p:pic>
        <p:pic>
          <p:nvPicPr>
            <p:cNvPr id="5" name="Google Shape;511;p3" descr="A picture containing drawing&#10;&#10;Description automatically generated">
              <a:extLst>
                <a:ext uri="{FF2B5EF4-FFF2-40B4-BE49-F238E27FC236}">
                  <a16:creationId xmlns:a16="http://schemas.microsoft.com/office/drawing/2014/main" id="{64F11D81-20F1-F488-5AB8-538F61B627FF}"/>
                </a:ext>
              </a:extLst>
            </p:cNvPr>
            <p:cNvPicPr preferRelativeResize="0"/>
            <p:nvPr/>
          </p:nvPicPr>
          <p:blipFill rotWithShape="1">
            <a:blip r:embed="rId3">
              <a:alphaModFix/>
            </a:blip>
            <a:srcRect/>
            <a:stretch/>
          </p:blipFill>
          <p:spPr>
            <a:xfrm>
              <a:off x="2036679" y="1239642"/>
              <a:ext cx="4387404" cy="1451171"/>
            </a:xfrm>
            <a:prstGeom prst="rect">
              <a:avLst/>
            </a:prstGeom>
            <a:noFill/>
            <a:ln>
              <a:noFill/>
            </a:ln>
          </p:spPr>
        </p:pic>
      </p:grpSp>
      <p:grpSp>
        <p:nvGrpSpPr>
          <p:cNvPr id="18" name="Group 17">
            <a:extLst>
              <a:ext uri="{FF2B5EF4-FFF2-40B4-BE49-F238E27FC236}">
                <a16:creationId xmlns:a16="http://schemas.microsoft.com/office/drawing/2014/main" id="{46EE36C9-0966-9576-0272-7E5272CEC16C}"/>
              </a:ext>
            </a:extLst>
          </p:cNvPr>
          <p:cNvGrpSpPr/>
          <p:nvPr/>
        </p:nvGrpSpPr>
        <p:grpSpPr>
          <a:xfrm>
            <a:off x="1313633" y="3824653"/>
            <a:ext cx="9280109" cy="1117922"/>
            <a:chOff x="1473023" y="2961841"/>
            <a:chExt cx="9280109" cy="1117922"/>
          </a:xfrm>
        </p:grpSpPr>
        <p:grpSp>
          <p:nvGrpSpPr>
            <p:cNvPr id="19" name="Group 18">
              <a:extLst>
                <a:ext uri="{FF2B5EF4-FFF2-40B4-BE49-F238E27FC236}">
                  <a16:creationId xmlns:a16="http://schemas.microsoft.com/office/drawing/2014/main" id="{6BFABBB8-B203-7C11-AC5F-FBBAB00FBD52}"/>
                </a:ext>
              </a:extLst>
            </p:cNvPr>
            <p:cNvGrpSpPr/>
            <p:nvPr/>
          </p:nvGrpSpPr>
          <p:grpSpPr>
            <a:xfrm>
              <a:off x="3274179" y="3143129"/>
              <a:ext cx="7478953" cy="755346"/>
              <a:chOff x="3604665" y="2467638"/>
              <a:chExt cx="7478953" cy="755346"/>
            </a:xfrm>
          </p:grpSpPr>
          <p:pic>
            <p:nvPicPr>
              <p:cNvPr id="21" name="Google Shape;507;p3">
                <a:extLst>
                  <a:ext uri="{FF2B5EF4-FFF2-40B4-BE49-F238E27FC236}">
                    <a16:creationId xmlns:a16="http://schemas.microsoft.com/office/drawing/2014/main" id="{9A96A775-176C-4E52-3649-57BE34FD1CDE}"/>
                  </a:ext>
                </a:extLst>
              </p:cNvPr>
              <p:cNvPicPr preferRelativeResize="0"/>
              <p:nvPr/>
            </p:nvPicPr>
            <p:blipFill rotWithShape="1">
              <a:blip r:embed="rId4">
                <a:alphaModFix/>
              </a:blip>
              <a:srcRect/>
              <a:stretch/>
            </p:blipFill>
            <p:spPr>
              <a:xfrm>
                <a:off x="7425311" y="2523915"/>
                <a:ext cx="3658307" cy="646634"/>
              </a:xfrm>
              <a:prstGeom prst="rect">
                <a:avLst/>
              </a:prstGeom>
              <a:noFill/>
              <a:ln>
                <a:noFill/>
              </a:ln>
            </p:spPr>
          </p:pic>
          <p:pic>
            <p:nvPicPr>
              <p:cNvPr id="22" name="Google Shape;510;p3" descr="See the source image">
                <a:extLst>
                  <a:ext uri="{FF2B5EF4-FFF2-40B4-BE49-F238E27FC236}">
                    <a16:creationId xmlns:a16="http://schemas.microsoft.com/office/drawing/2014/main" id="{75D31693-5E7C-7EA4-3781-1B0A27454B8E}"/>
                  </a:ext>
                </a:extLst>
              </p:cNvPr>
              <p:cNvPicPr preferRelativeResize="0"/>
              <p:nvPr/>
            </p:nvPicPr>
            <p:blipFill rotWithShape="1">
              <a:blip r:embed="rId5">
                <a:alphaModFix/>
              </a:blip>
              <a:srcRect/>
              <a:stretch/>
            </p:blipFill>
            <p:spPr>
              <a:xfrm>
                <a:off x="3604665" y="2467638"/>
                <a:ext cx="3137412" cy="755346"/>
              </a:xfrm>
              <a:prstGeom prst="rect">
                <a:avLst/>
              </a:prstGeom>
              <a:noFill/>
              <a:ln>
                <a:noFill/>
              </a:ln>
            </p:spPr>
          </p:pic>
        </p:grpSp>
        <p:pic>
          <p:nvPicPr>
            <p:cNvPr id="20" name="Picture 2" descr="Professional Development">
              <a:extLst>
                <a:ext uri="{FF2B5EF4-FFF2-40B4-BE49-F238E27FC236}">
                  <a16:creationId xmlns:a16="http://schemas.microsoft.com/office/drawing/2014/main" id="{6F4FAC94-2441-EE4E-732C-64DF9941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023" y="2961841"/>
              <a:ext cx="1117922" cy="1117922"/>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Picture 22" descr="A black background with a black square&#10;&#10;Description automatically generated with medium confidence">
            <a:extLst>
              <a:ext uri="{FF2B5EF4-FFF2-40B4-BE49-F238E27FC236}">
                <a16:creationId xmlns:a16="http://schemas.microsoft.com/office/drawing/2014/main" id="{0FBC2F6E-30EA-C3FB-3387-5DC7521C3AC3}"/>
              </a:ext>
            </a:extLst>
          </p:cNvPr>
          <p:cNvPicPr>
            <a:picLocks noChangeAspect="1"/>
          </p:cNvPicPr>
          <p:nvPr/>
        </p:nvPicPr>
        <p:blipFill>
          <a:blip r:embed="rId7"/>
          <a:stretch>
            <a:fillRect/>
          </a:stretch>
        </p:blipFill>
        <p:spPr>
          <a:xfrm>
            <a:off x="6831429" y="1943250"/>
            <a:ext cx="2266431" cy="445369"/>
          </a:xfrm>
          <a:prstGeom prst="rect">
            <a:avLst/>
          </a:prstGeom>
        </p:spPr>
      </p:pic>
      <p:grpSp>
        <p:nvGrpSpPr>
          <p:cNvPr id="24" name="Group 23">
            <a:extLst>
              <a:ext uri="{FF2B5EF4-FFF2-40B4-BE49-F238E27FC236}">
                <a16:creationId xmlns:a16="http://schemas.microsoft.com/office/drawing/2014/main" id="{8BCD4823-7FE6-F03A-8109-35FCFFD55EF6}"/>
              </a:ext>
            </a:extLst>
          </p:cNvPr>
          <p:cNvGrpSpPr/>
          <p:nvPr/>
        </p:nvGrpSpPr>
        <p:grpSpPr>
          <a:xfrm>
            <a:off x="2729027" y="1865095"/>
            <a:ext cx="3470055" cy="523524"/>
            <a:chOff x="2888417" y="1332394"/>
            <a:chExt cx="3470055" cy="523524"/>
          </a:xfrm>
        </p:grpSpPr>
        <p:sp>
          <p:nvSpPr>
            <p:cNvPr id="25" name="TextBox 24">
              <a:extLst>
                <a:ext uri="{FF2B5EF4-FFF2-40B4-BE49-F238E27FC236}">
                  <a16:creationId xmlns:a16="http://schemas.microsoft.com/office/drawing/2014/main" id="{9CEEBF35-2912-8AA2-4966-1BDBAA103E9D}"/>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26" name="Picture 2">
              <a:extLst>
                <a:ext uri="{FF2B5EF4-FFF2-40B4-BE49-F238E27FC236}">
                  <a16:creationId xmlns:a16="http://schemas.microsoft.com/office/drawing/2014/main" id="{A6B716BE-955D-BB81-8A14-E6861A39C5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Google Shape;335;p39">
            <a:extLst>
              <a:ext uri="{FF2B5EF4-FFF2-40B4-BE49-F238E27FC236}">
                <a16:creationId xmlns:a16="http://schemas.microsoft.com/office/drawing/2014/main" id="{B592E135-0639-215B-B4CB-85DF37D01947}"/>
              </a:ext>
            </a:extLst>
          </p:cNvPr>
          <p:cNvPicPr preferRelativeResize="0"/>
          <p:nvPr/>
        </p:nvPicPr>
        <p:blipFill rotWithShape="1">
          <a:blip r:embed="rId9">
            <a:alphaModFix/>
          </a:blip>
          <a:srcRect/>
          <a:stretch/>
        </p:blipFill>
        <p:spPr>
          <a:xfrm>
            <a:off x="4620869" y="5381408"/>
            <a:ext cx="2861701" cy="646634"/>
          </a:xfrm>
          <a:prstGeom prst="rect">
            <a:avLst/>
          </a:prstGeom>
          <a:noFill/>
          <a:ln>
            <a:noFill/>
          </a:ln>
        </p:spPr>
      </p:pic>
    </p:spTree>
    <p:extLst>
      <p:ext uri="{BB962C8B-B14F-4D97-AF65-F5344CB8AC3E}">
        <p14:creationId xmlns:p14="http://schemas.microsoft.com/office/powerpoint/2010/main" val="462834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community</a:t>
            </a:r>
            <a:endParaRPr dirty="0"/>
          </a:p>
        </p:txBody>
      </p:sp>
      <p:grpSp>
        <p:nvGrpSpPr>
          <p:cNvPr id="542" name="Google Shape;542;p46"/>
          <p:cNvGrpSpPr/>
          <p:nvPr/>
        </p:nvGrpSpPr>
        <p:grpSpPr>
          <a:xfrm>
            <a:off x="4745775" y="3949786"/>
            <a:ext cx="2887419" cy="2792273"/>
            <a:chOff x="4745775" y="3850726"/>
            <a:chExt cx="2887419" cy="2792273"/>
          </a:xfrm>
        </p:grpSpPr>
        <p:pic>
          <p:nvPicPr>
            <p:cNvPr id="543" name="Google Shape;543;p46"/>
            <p:cNvPicPr preferRelativeResize="0"/>
            <p:nvPr/>
          </p:nvPicPr>
          <p:blipFill rotWithShape="1">
            <a:blip r:embed="rId3">
              <a:alphaModFix/>
            </a:blip>
            <a:srcRect/>
            <a:stretch/>
          </p:blipFill>
          <p:spPr>
            <a:xfrm>
              <a:off x="4745775" y="3850726"/>
              <a:ext cx="2520000" cy="2520000"/>
            </a:xfrm>
            <a:prstGeom prst="rect">
              <a:avLst/>
            </a:prstGeom>
            <a:noFill/>
            <a:ln>
              <a:noFill/>
            </a:ln>
          </p:spPr>
        </p:pic>
        <p:sp>
          <p:nvSpPr>
            <p:cNvPr id="544" name="Google Shape;544;p46"/>
            <p:cNvSpPr txBox="1"/>
            <p:nvPr/>
          </p:nvSpPr>
          <p:spPr>
            <a:xfrm>
              <a:off x="4978781" y="5283250"/>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Contributors</a:t>
              </a:r>
              <a:endParaRPr sz="1800" b="1" i="0" u="none" strike="noStrike" cap="none">
                <a:solidFill>
                  <a:srgbClr val="121C29"/>
                </a:solidFill>
                <a:latin typeface="Space Grotesk"/>
                <a:ea typeface="Space Grotesk"/>
                <a:cs typeface="Space Grotesk"/>
                <a:sym typeface="Space Grotesk"/>
              </a:endParaRPr>
            </a:p>
          </p:txBody>
        </p:sp>
        <p:sp>
          <p:nvSpPr>
            <p:cNvPr id="545" name="Google Shape;545;p46"/>
            <p:cNvSpPr txBox="1"/>
            <p:nvPr/>
          </p:nvSpPr>
          <p:spPr>
            <a:xfrm>
              <a:off x="497878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3k</a:t>
              </a:r>
              <a:endParaRPr sz="3600" b="1" i="0" u="none" strike="noStrike" cap="none">
                <a:solidFill>
                  <a:srgbClr val="121C29"/>
                </a:solidFill>
                <a:latin typeface="Space Grotesk"/>
                <a:ea typeface="Space Grotesk"/>
                <a:cs typeface="Space Grotesk"/>
                <a:sym typeface="Space Grotesk"/>
              </a:endParaRPr>
            </a:p>
          </p:txBody>
        </p:sp>
        <p:grpSp>
          <p:nvGrpSpPr>
            <p:cNvPr id="546" name="Google Shape;546;p46"/>
            <p:cNvGrpSpPr/>
            <p:nvPr/>
          </p:nvGrpSpPr>
          <p:grpSpPr>
            <a:xfrm>
              <a:off x="6512012" y="5521817"/>
              <a:ext cx="1121182" cy="1121182"/>
              <a:chOff x="7093075" y="5503236"/>
              <a:chExt cx="1121182" cy="1121182"/>
            </a:xfrm>
          </p:grpSpPr>
          <p:pic>
            <p:nvPicPr>
              <p:cNvPr id="547" name="Google Shape;547;p46"/>
              <p:cNvPicPr preferRelativeResize="0"/>
              <p:nvPr/>
            </p:nvPicPr>
            <p:blipFill rotWithShape="1">
              <a:blip r:embed="rId4">
                <a:alphaModFix/>
              </a:blip>
              <a:srcRect/>
              <a:stretch/>
            </p:blipFill>
            <p:spPr>
              <a:xfrm>
                <a:off x="7093075" y="5503236"/>
                <a:ext cx="1121182" cy="1121182"/>
              </a:xfrm>
              <a:prstGeom prst="rect">
                <a:avLst/>
              </a:prstGeom>
              <a:noFill/>
              <a:ln>
                <a:noFill/>
              </a:ln>
            </p:spPr>
          </p:pic>
          <p:pic>
            <p:nvPicPr>
              <p:cNvPr id="548" name="Google Shape;548;p46"/>
              <p:cNvPicPr preferRelativeResize="0"/>
              <p:nvPr/>
            </p:nvPicPr>
            <p:blipFill rotWithShape="1">
              <a:blip r:embed="rId5">
                <a:alphaModFix/>
              </a:blip>
              <a:srcRect/>
              <a:stretch/>
            </p:blipFill>
            <p:spPr>
              <a:xfrm>
                <a:off x="7378041" y="5793827"/>
                <a:ext cx="551250" cy="540000"/>
              </a:xfrm>
              <a:prstGeom prst="rect">
                <a:avLst/>
              </a:prstGeom>
              <a:noFill/>
              <a:ln>
                <a:noFill/>
              </a:ln>
            </p:spPr>
          </p:pic>
        </p:grpSp>
      </p:grpSp>
      <p:grpSp>
        <p:nvGrpSpPr>
          <p:cNvPr id="549" name="Google Shape;549;p46"/>
          <p:cNvGrpSpPr/>
          <p:nvPr/>
        </p:nvGrpSpPr>
        <p:grpSpPr>
          <a:xfrm>
            <a:off x="7449639" y="3949786"/>
            <a:ext cx="2910994" cy="2792273"/>
            <a:chOff x="7449639" y="3949786"/>
            <a:chExt cx="2910994" cy="2792273"/>
          </a:xfrm>
        </p:grpSpPr>
        <p:pic>
          <p:nvPicPr>
            <p:cNvPr id="550" name="Google Shape;550;p46"/>
            <p:cNvPicPr preferRelativeResize="0"/>
            <p:nvPr/>
          </p:nvPicPr>
          <p:blipFill rotWithShape="1">
            <a:blip r:embed="rId6">
              <a:alphaModFix/>
            </a:blip>
            <a:srcRect/>
            <a:stretch/>
          </p:blipFill>
          <p:spPr>
            <a:xfrm>
              <a:off x="7449639" y="3949786"/>
              <a:ext cx="2520000" cy="2520000"/>
            </a:xfrm>
            <a:prstGeom prst="rect">
              <a:avLst/>
            </a:prstGeom>
            <a:noFill/>
            <a:ln>
              <a:noFill/>
            </a:ln>
          </p:spPr>
        </p:pic>
        <p:sp>
          <p:nvSpPr>
            <p:cNvPr id="551" name="Google Shape;551;p46"/>
            <p:cNvSpPr txBox="1"/>
            <p:nvPr/>
          </p:nvSpPr>
          <p:spPr>
            <a:xfrm>
              <a:off x="7682645" y="521580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Discord members</a:t>
              </a:r>
              <a:endParaRPr sz="1800" b="1" i="0" u="none" strike="noStrike" cap="none">
                <a:solidFill>
                  <a:schemeClr val="lt1"/>
                </a:solidFill>
                <a:latin typeface="Space Grotesk"/>
                <a:ea typeface="Space Grotesk"/>
                <a:cs typeface="Space Grotesk"/>
                <a:sym typeface="Space Grotesk"/>
              </a:endParaRPr>
            </a:p>
          </p:txBody>
        </p:sp>
        <p:sp>
          <p:nvSpPr>
            <p:cNvPr id="552" name="Google Shape;552;p46"/>
            <p:cNvSpPr txBox="1"/>
            <p:nvPr/>
          </p:nvSpPr>
          <p:spPr>
            <a:xfrm>
              <a:off x="7682645" y="457154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7k</a:t>
              </a:r>
              <a:endParaRPr sz="3600" b="1" i="0" u="none" strike="noStrike" cap="none">
                <a:solidFill>
                  <a:schemeClr val="lt1"/>
                </a:solidFill>
                <a:latin typeface="Space Grotesk"/>
                <a:ea typeface="Space Grotesk"/>
                <a:cs typeface="Space Grotesk"/>
                <a:sym typeface="Space Grotesk"/>
              </a:endParaRPr>
            </a:p>
          </p:txBody>
        </p:sp>
        <p:grpSp>
          <p:nvGrpSpPr>
            <p:cNvPr id="553" name="Google Shape;553;p46"/>
            <p:cNvGrpSpPr/>
            <p:nvPr/>
          </p:nvGrpSpPr>
          <p:grpSpPr>
            <a:xfrm>
              <a:off x="9239451" y="5620877"/>
              <a:ext cx="1121182" cy="1121182"/>
              <a:chOff x="9239451" y="5441281"/>
              <a:chExt cx="1121182" cy="1121182"/>
            </a:xfrm>
          </p:grpSpPr>
          <p:pic>
            <p:nvPicPr>
              <p:cNvPr id="554" name="Google Shape;554;p46"/>
              <p:cNvPicPr preferRelativeResize="0"/>
              <p:nvPr/>
            </p:nvPicPr>
            <p:blipFill rotWithShape="1">
              <a:blip r:embed="rId4">
                <a:alphaModFix/>
              </a:blip>
              <a:srcRect/>
              <a:stretch/>
            </p:blipFill>
            <p:spPr>
              <a:xfrm>
                <a:off x="9239451" y="5441281"/>
                <a:ext cx="1121182" cy="1121182"/>
              </a:xfrm>
              <a:prstGeom prst="rect">
                <a:avLst/>
              </a:prstGeom>
              <a:noFill/>
              <a:ln>
                <a:noFill/>
              </a:ln>
            </p:spPr>
          </p:pic>
          <p:pic>
            <p:nvPicPr>
              <p:cNvPr id="555" name="Google Shape;555;p46"/>
              <p:cNvPicPr preferRelativeResize="0"/>
              <p:nvPr/>
            </p:nvPicPr>
            <p:blipFill rotWithShape="1">
              <a:blip r:embed="rId7">
                <a:alphaModFix/>
              </a:blip>
              <a:srcRect/>
              <a:stretch/>
            </p:blipFill>
            <p:spPr>
              <a:xfrm>
                <a:off x="9464319" y="5738014"/>
                <a:ext cx="671446" cy="509825"/>
              </a:xfrm>
              <a:prstGeom prst="rect">
                <a:avLst/>
              </a:prstGeom>
              <a:noFill/>
              <a:ln>
                <a:noFill/>
              </a:ln>
            </p:spPr>
          </p:pic>
        </p:grpSp>
      </p:grpSp>
      <p:grpSp>
        <p:nvGrpSpPr>
          <p:cNvPr id="556" name="Google Shape;556;p46"/>
          <p:cNvGrpSpPr/>
          <p:nvPr/>
        </p:nvGrpSpPr>
        <p:grpSpPr>
          <a:xfrm>
            <a:off x="642111" y="1132830"/>
            <a:ext cx="2884950" cy="2778236"/>
            <a:chOff x="642111" y="1132830"/>
            <a:chExt cx="2884950" cy="2778236"/>
          </a:xfrm>
        </p:grpSpPr>
        <p:pic>
          <p:nvPicPr>
            <p:cNvPr id="557" name="Google Shape;557;p46"/>
            <p:cNvPicPr preferRelativeResize="0"/>
            <p:nvPr/>
          </p:nvPicPr>
          <p:blipFill rotWithShape="1">
            <a:blip r:embed="rId8">
              <a:alphaModFix/>
            </a:blip>
            <a:srcRect/>
            <a:stretch/>
          </p:blipFill>
          <p:spPr>
            <a:xfrm>
              <a:off x="642111" y="1132830"/>
              <a:ext cx="2520000" cy="2520000"/>
            </a:xfrm>
            <a:prstGeom prst="rect">
              <a:avLst/>
            </a:prstGeom>
            <a:noFill/>
            <a:ln>
              <a:noFill/>
            </a:ln>
          </p:spPr>
        </p:pic>
        <p:sp>
          <p:nvSpPr>
            <p:cNvPr id="558" name="Google Shape;558;p46"/>
            <p:cNvSpPr txBox="1"/>
            <p:nvPr/>
          </p:nvSpPr>
          <p:spPr>
            <a:xfrm>
              <a:off x="87511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12/157</a:t>
              </a:r>
              <a:endParaRPr sz="3600" b="1" i="0" u="none" strike="noStrike" cap="none" dirty="0">
                <a:solidFill>
                  <a:schemeClr val="lt1"/>
                </a:solidFill>
                <a:latin typeface="Space Grotesk"/>
                <a:ea typeface="Space Grotesk"/>
                <a:cs typeface="Space Grotesk"/>
                <a:sym typeface="Space Grotesk"/>
              </a:endParaRPr>
            </a:p>
          </p:txBody>
        </p:sp>
        <p:sp>
          <p:nvSpPr>
            <p:cNvPr id="559" name="Google Shape;559;p46"/>
            <p:cNvSpPr txBox="1"/>
            <p:nvPr/>
          </p:nvSpPr>
          <p:spPr>
            <a:xfrm>
              <a:off x="875117" y="2397345"/>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Largest CNCF project</a:t>
              </a:r>
              <a:endParaRPr sz="1800" b="1" i="0" u="none" strike="noStrike" cap="none">
                <a:solidFill>
                  <a:schemeClr val="lt1"/>
                </a:solidFill>
                <a:latin typeface="Space Grotesk"/>
                <a:ea typeface="Space Grotesk"/>
                <a:cs typeface="Space Grotesk"/>
                <a:sym typeface="Space Grotesk"/>
              </a:endParaRPr>
            </a:p>
          </p:txBody>
        </p:sp>
        <p:grpSp>
          <p:nvGrpSpPr>
            <p:cNvPr id="560" name="Google Shape;560;p46"/>
            <p:cNvGrpSpPr/>
            <p:nvPr/>
          </p:nvGrpSpPr>
          <p:grpSpPr>
            <a:xfrm>
              <a:off x="2405879" y="2789884"/>
              <a:ext cx="1121182" cy="1121182"/>
              <a:chOff x="2405879" y="2789884"/>
              <a:chExt cx="1121182" cy="1121182"/>
            </a:xfrm>
          </p:grpSpPr>
          <p:pic>
            <p:nvPicPr>
              <p:cNvPr id="561" name="Google Shape;561;p46"/>
              <p:cNvPicPr preferRelativeResize="0"/>
              <p:nvPr/>
            </p:nvPicPr>
            <p:blipFill rotWithShape="1">
              <a:blip r:embed="rId4">
                <a:alphaModFix/>
              </a:blip>
              <a:srcRect/>
              <a:stretch/>
            </p:blipFill>
            <p:spPr>
              <a:xfrm>
                <a:off x="2405879" y="2789884"/>
                <a:ext cx="1121182" cy="1121182"/>
              </a:xfrm>
              <a:prstGeom prst="rect">
                <a:avLst/>
              </a:prstGeom>
              <a:noFill/>
              <a:ln>
                <a:noFill/>
              </a:ln>
            </p:spPr>
          </p:pic>
          <p:pic>
            <p:nvPicPr>
              <p:cNvPr id="562" name="Google Shape;562;p46" descr="Logo&#10;&#10;Description automatically generated"/>
              <p:cNvPicPr preferRelativeResize="0"/>
              <p:nvPr/>
            </p:nvPicPr>
            <p:blipFill rotWithShape="1">
              <a:blip r:embed="rId9">
                <a:alphaModFix/>
              </a:blip>
              <a:srcRect l="4284" r="6070"/>
              <a:stretch/>
            </p:blipFill>
            <p:spPr>
              <a:xfrm>
                <a:off x="2554113" y="3027053"/>
                <a:ext cx="824713" cy="655161"/>
              </a:xfrm>
              <a:prstGeom prst="rect">
                <a:avLst/>
              </a:prstGeom>
              <a:noFill/>
              <a:ln>
                <a:noFill/>
              </a:ln>
            </p:spPr>
          </p:pic>
        </p:grpSp>
      </p:grpSp>
      <p:grpSp>
        <p:nvGrpSpPr>
          <p:cNvPr id="563" name="Google Shape;563;p46"/>
          <p:cNvGrpSpPr/>
          <p:nvPr/>
        </p:nvGrpSpPr>
        <p:grpSpPr>
          <a:xfrm>
            <a:off x="6068017" y="1132830"/>
            <a:ext cx="2886089" cy="2780066"/>
            <a:chOff x="6068017" y="1132830"/>
            <a:chExt cx="2886089" cy="2780066"/>
          </a:xfrm>
        </p:grpSpPr>
        <p:pic>
          <p:nvPicPr>
            <p:cNvPr id="564" name="Google Shape;564;p46"/>
            <p:cNvPicPr preferRelativeResize="0"/>
            <p:nvPr/>
          </p:nvPicPr>
          <p:blipFill rotWithShape="1">
            <a:blip r:embed="rId10">
              <a:alphaModFix/>
            </a:blip>
            <a:srcRect/>
            <a:stretch/>
          </p:blipFill>
          <p:spPr>
            <a:xfrm>
              <a:off x="6068017" y="1132830"/>
              <a:ext cx="2520000" cy="2520000"/>
            </a:xfrm>
            <a:prstGeom prst="rect">
              <a:avLst/>
            </a:prstGeom>
            <a:noFill/>
            <a:ln>
              <a:noFill/>
            </a:ln>
          </p:spPr>
        </p:pic>
        <p:sp>
          <p:nvSpPr>
            <p:cNvPr id="565" name="Google Shape;565;p46"/>
            <p:cNvSpPr txBox="1"/>
            <p:nvPr/>
          </p:nvSpPr>
          <p:spPr>
            <a:xfrm>
              <a:off x="6301023" y="239283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Docker Hub pulls/month</a:t>
              </a:r>
              <a:endParaRPr sz="1800" b="1" i="0" u="none" strike="noStrike" cap="none">
                <a:solidFill>
                  <a:schemeClr val="lt1"/>
                </a:solidFill>
                <a:latin typeface="Space Grotesk"/>
                <a:ea typeface="Space Grotesk"/>
                <a:cs typeface="Space Grotesk"/>
                <a:sym typeface="Space Grotesk"/>
              </a:endParaRPr>
            </a:p>
          </p:txBody>
        </p:sp>
        <p:sp>
          <p:nvSpPr>
            <p:cNvPr id="566" name="Google Shape;566;p46"/>
            <p:cNvSpPr txBox="1"/>
            <p:nvPr/>
          </p:nvSpPr>
          <p:spPr>
            <a:xfrm>
              <a:off x="6301023" y="1738489"/>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700k+</a:t>
              </a:r>
              <a:endParaRPr sz="3600" b="1" i="0" u="none" strike="noStrike" cap="none">
                <a:solidFill>
                  <a:schemeClr val="lt1"/>
                </a:solidFill>
                <a:latin typeface="Space Grotesk"/>
                <a:ea typeface="Space Grotesk"/>
                <a:cs typeface="Space Grotesk"/>
                <a:sym typeface="Space Grotesk"/>
              </a:endParaRPr>
            </a:p>
          </p:txBody>
        </p:sp>
        <p:grpSp>
          <p:nvGrpSpPr>
            <p:cNvPr id="567" name="Google Shape;567;p46"/>
            <p:cNvGrpSpPr/>
            <p:nvPr/>
          </p:nvGrpSpPr>
          <p:grpSpPr>
            <a:xfrm>
              <a:off x="7832924" y="2791714"/>
              <a:ext cx="1121182" cy="1121182"/>
              <a:chOff x="7832924" y="2791714"/>
              <a:chExt cx="1121182" cy="1121182"/>
            </a:xfrm>
          </p:grpSpPr>
          <p:pic>
            <p:nvPicPr>
              <p:cNvPr id="568" name="Google Shape;568;p46"/>
              <p:cNvPicPr preferRelativeResize="0"/>
              <p:nvPr/>
            </p:nvPicPr>
            <p:blipFill rotWithShape="1">
              <a:blip r:embed="rId4">
                <a:alphaModFix/>
              </a:blip>
              <a:srcRect/>
              <a:stretch/>
            </p:blipFill>
            <p:spPr>
              <a:xfrm>
                <a:off x="7832924" y="2791714"/>
                <a:ext cx="1121182" cy="1121182"/>
              </a:xfrm>
              <a:prstGeom prst="rect">
                <a:avLst/>
              </a:prstGeom>
              <a:noFill/>
              <a:ln>
                <a:noFill/>
              </a:ln>
            </p:spPr>
          </p:pic>
          <p:pic>
            <p:nvPicPr>
              <p:cNvPr id="569" name="Google Shape;569;p46"/>
              <p:cNvPicPr preferRelativeResize="0"/>
              <p:nvPr/>
            </p:nvPicPr>
            <p:blipFill rotWithShape="1">
              <a:blip r:embed="rId11">
                <a:alphaModFix/>
              </a:blip>
              <a:srcRect/>
              <a:stretch/>
            </p:blipFill>
            <p:spPr>
              <a:xfrm>
                <a:off x="8060019" y="3073144"/>
                <a:ext cx="711862" cy="501060"/>
              </a:xfrm>
              <a:prstGeom prst="rect">
                <a:avLst/>
              </a:prstGeom>
              <a:noFill/>
              <a:ln>
                <a:noFill/>
              </a:ln>
            </p:spPr>
          </p:pic>
        </p:grpSp>
      </p:grpSp>
      <p:grpSp>
        <p:nvGrpSpPr>
          <p:cNvPr id="570" name="Google Shape;570;p46"/>
          <p:cNvGrpSpPr/>
          <p:nvPr/>
        </p:nvGrpSpPr>
        <p:grpSpPr>
          <a:xfrm>
            <a:off x="3355064" y="1132830"/>
            <a:ext cx="2871603" cy="2771955"/>
            <a:chOff x="3355064" y="1132830"/>
            <a:chExt cx="2871603" cy="2771955"/>
          </a:xfrm>
        </p:grpSpPr>
        <p:pic>
          <p:nvPicPr>
            <p:cNvPr id="571" name="Google Shape;571;p46"/>
            <p:cNvPicPr preferRelativeResize="0"/>
            <p:nvPr/>
          </p:nvPicPr>
          <p:blipFill rotWithShape="1">
            <a:blip r:embed="rId12">
              <a:alphaModFix/>
            </a:blip>
            <a:srcRect/>
            <a:stretch/>
          </p:blipFill>
          <p:spPr>
            <a:xfrm>
              <a:off x="3355064" y="1132830"/>
              <a:ext cx="2520000" cy="2520000"/>
            </a:xfrm>
            <a:prstGeom prst="rect">
              <a:avLst/>
            </a:prstGeom>
            <a:noFill/>
            <a:ln>
              <a:noFill/>
            </a:ln>
          </p:spPr>
        </p:pic>
        <p:sp>
          <p:nvSpPr>
            <p:cNvPr id="572" name="Google Shape;572;p46"/>
            <p:cNvSpPr txBox="1"/>
            <p:nvPr/>
          </p:nvSpPr>
          <p:spPr>
            <a:xfrm>
              <a:off x="3588070" y="238926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Community components</a:t>
              </a:r>
              <a:endParaRPr sz="1800" b="1" i="0" u="none" strike="noStrike" cap="none">
                <a:solidFill>
                  <a:srgbClr val="121C29"/>
                </a:solidFill>
                <a:latin typeface="Space Grotesk"/>
                <a:ea typeface="Space Grotesk"/>
                <a:cs typeface="Space Grotesk"/>
                <a:sym typeface="Space Grotesk"/>
              </a:endParaRPr>
            </a:p>
          </p:txBody>
        </p:sp>
        <p:sp>
          <p:nvSpPr>
            <p:cNvPr id="573" name="Google Shape;573;p46"/>
            <p:cNvSpPr txBox="1"/>
            <p:nvPr/>
          </p:nvSpPr>
          <p:spPr>
            <a:xfrm>
              <a:off x="3588070"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120</a:t>
              </a:r>
              <a:endParaRPr sz="3600" b="1" i="0" u="none" strike="noStrike" cap="none">
                <a:solidFill>
                  <a:srgbClr val="121C29"/>
                </a:solidFill>
                <a:latin typeface="Space Grotesk"/>
                <a:ea typeface="Space Grotesk"/>
                <a:cs typeface="Space Grotesk"/>
                <a:sym typeface="Space Grotesk"/>
              </a:endParaRPr>
            </a:p>
          </p:txBody>
        </p:sp>
        <p:grpSp>
          <p:nvGrpSpPr>
            <p:cNvPr id="574" name="Google Shape;574;p46"/>
            <p:cNvGrpSpPr/>
            <p:nvPr/>
          </p:nvGrpSpPr>
          <p:grpSpPr>
            <a:xfrm>
              <a:off x="5105485" y="2783603"/>
              <a:ext cx="1121182" cy="1121182"/>
              <a:chOff x="5105485" y="2783603"/>
              <a:chExt cx="1121182" cy="1121182"/>
            </a:xfrm>
          </p:grpSpPr>
          <p:pic>
            <p:nvPicPr>
              <p:cNvPr id="575" name="Google Shape;575;p46"/>
              <p:cNvPicPr preferRelativeResize="0"/>
              <p:nvPr/>
            </p:nvPicPr>
            <p:blipFill rotWithShape="1">
              <a:blip r:embed="rId4">
                <a:alphaModFix/>
              </a:blip>
              <a:srcRect/>
              <a:stretch/>
            </p:blipFill>
            <p:spPr>
              <a:xfrm>
                <a:off x="5105485" y="2783603"/>
                <a:ext cx="1121182" cy="1121182"/>
              </a:xfrm>
              <a:prstGeom prst="rect">
                <a:avLst/>
              </a:prstGeom>
              <a:noFill/>
              <a:ln>
                <a:noFill/>
              </a:ln>
            </p:spPr>
          </p:pic>
          <p:pic>
            <p:nvPicPr>
              <p:cNvPr id="576" name="Google Shape;576;p46"/>
              <p:cNvPicPr preferRelativeResize="0"/>
              <p:nvPr/>
            </p:nvPicPr>
            <p:blipFill rotWithShape="1">
              <a:blip r:embed="rId5">
                <a:alphaModFix/>
              </a:blip>
              <a:srcRect/>
              <a:stretch/>
            </p:blipFill>
            <p:spPr>
              <a:xfrm>
                <a:off x="5390451" y="3057550"/>
                <a:ext cx="551250" cy="540000"/>
              </a:xfrm>
              <a:prstGeom prst="rect">
                <a:avLst/>
              </a:prstGeom>
              <a:noFill/>
              <a:ln>
                <a:noFill/>
              </a:ln>
            </p:spPr>
          </p:pic>
        </p:grpSp>
      </p:grpSp>
      <p:grpSp>
        <p:nvGrpSpPr>
          <p:cNvPr id="577" name="Google Shape;577;p46"/>
          <p:cNvGrpSpPr/>
          <p:nvPr/>
        </p:nvGrpSpPr>
        <p:grpSpPr>
          <a:xfrm>
            <a:off x="1970270" y="3946011"/>
            <a:ext cx="2907100" cy="2796048"/>
            <a:chOff x="2018336" y="3949786"/>
            <a:chExt cx="2907100" cy="2796048"/>
          </a:xfrm>
        </p:grpSpPr>
        <p:grpSp>
          <p:nvGrpSpPr>
            <p:cNvPr id="578" name="Google Shape;578;p46"/>
            <p:cNvGrpSpPr/>
            <p:nvPr/>
          </p:nvGrpSpPr>
          <p:grpSpPr>
            <a:xfrm>
              <a:off x="2018336" y="3949786"/>
              <a:ext cx="2907100" cy="2796048"/>
              <a:chOff x="2018336" y="3850726"/>
              <a:chExt cx="2907100" cy="2796048"/>
            </a:xfrm>
          </p:grpSpPr>
          <p:pic>
            <p:nvPicPr>
              <p:cNvPr id="579" name="Google Shape;579;p46"/>
              <p:cNvPicPr preferRelativeResize="0"/>
              <p:nvPr/>
            </p:nvPicPr>
            <p:blipFill rotWithShape="1">
              <a:blip r:embed="rId13">
                <a:alphaModFix/>
              </a:blip>
              <a:srcRect/>
              <a:stretch/>
            </p:blipFill>
            <p:spPr>
              <a:xfrm>
                <a:off x="2018336" y="3850726"/>
                <a:ext cx="2520000" cy="2520000"/>
              </a:xfrm>
              <a:prstGeom prst="rect">
                <a:avLst/>
              </a:prstGeom>
              <a:noFill/>
              <a:ln>
                <a:noFill/>
              </a:ln>
            </p:spPr>
          </p:pic>
          <p:sp>
            <p:nvSpPr>
              <p:cNvPr id="580" name="Google Shape;580;p46"/>
              <p:cNvSpPr txBox="1"/>
              <p:nvPr/>
            </p:nvSpPr>
            <p:spPr>
              <a:xfrm>
                <a:off x="222236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29k</a:t>
                </a:r>
                <a:endParaRPr sz="3600" b="1" i="0" u="none" strike="noStrike" cap="none" dirty="0">
                  <a:solidFill>
                    <a:schemeClr val="lt1"/>
                  </a:solidFill>
                  <a:latin typeface="Space Grotesk"/>
                  <a:ea typeface="Space Grotesk"/>
                  <a:cs typeface="Space Grotesk"/>
                  <a:sym typeface="Space Grotesk"/>
                </a:endParaRPr>
              </a:p>
            </p:txBody>
          </p:sp>
          <p:sp>
            <p:nvSpPr>
              <p:cNvPr id="581" name="Google Shape;581;p46"/>
              <p:cNvSpPr txBox="1"/>
              <p:nvPr/>
            </p:nvSpPr>
            <p:spPr>
              <a:xfrm>
                <a:off x="2222361" y="5255239"/>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GitHub stars</a:t>
                </a:r>
                <a:endParaRPr sz="1800" b="1" i="0" u="none" strike="noStrike" cap="none">
                  <a:solidFill>
                    <a:schemeClr val="lt1"/>
                  </a:solidFill>
                  <a:latin typeface="Space Grotesk"/>
                  <a:ea typeface="Space Grotesk"/>
                  <a:cs typeface="Space Grotesk"/>
                  <a:sym typeface="Space Grotesk"/>
                </a:endParaRPr>
              </a:p>
            </p:txBody>
          </p:sp>
          <p:pic>
            <p:nvPicPr>
              <p:cNvPr id="582" name="Google Shape;582;p46"/>
              <p:cNvPicPr preferRelativeResize="0"/>
              <p:nvPr/>
            </p:nvPicPr>
            <p:blipFill rotWithShape="1">
              <a:blip r:embed="rId4">
                <a:alphaModFix/>
              </a:blip>
              <a:srcRect/>
              <a:stretch/>
            </p:blipFill>
            <p:spPr>
              <a:xfrm>
                <a:off x="3804254" y="5525592"/>
                <a:ext cx="1121182" cy="1121182"/>
              </a:xfrm>
              <a:prstGeom prst="rect">
                <a:avLst/>
              </a:prstGeom>
              <a:noFill/>
              <a:ln>
                <a:noFill/>
              </a:ln>
            </p:spPr>
          </p:pic>
        </p:grpSp>
        <p:sp>
          <p:nvSpPr>
            <p:cNvPr id="583" name="Google Shape;583;p46"/>
            <p:cNvSpPr txBox="1"/>
            <p:nvPr/>
          </p:nvSpPr>
          <p:spPr>
            <a:xfrm>
              <a:off x="3875322" y="5768576"/>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nvGrpSpPr>
          <p:cNvPr id="584" name="Google Shape;584;p46"/>
          <p:cNvGrpSpPr/>
          <p:nvPr/>
        </p:nvGrpSpPr>
        <p:grpSpPr>
          <a:xfrm>
            <a:off x="8780971" y="1132830"/>
            <a:ext cx="2909663" cy="2774310"/>
            <a:chOff x="8780971" y="1132830"/>
            <a:chExt cx="2909663" cy="2774310"/>
          </a:xfrm>
        </p:grpSpPr>
        <p:pic>
          <p:nvPicPr>
            <p:cNvPr id="585" name="Google Shape;585;p46"/>
            <p:cNvPicPr preferRelativeResize="0"/>
            <p:nvPr/>
          </p:nvPicPr>
          <p:blipFill rotWithShape="1">
            <a:blip r:embed="rId14">
              <a:alphaModFix/>
            </a:blip>
            <a:srcRect/>
            <a:stretch/>
          </p:blipFill>
          <p:spPr>
            <a:xfrm>
              <a:off x="8780971" y="1132830"/>
              <a:ext cx="2520000" cy="2520000"/>
            </a:xfrm>
            <a:prstGeom prst="rect">
              <a:avLst/>
            </a:prstGeom>
            <a:noFill/>
            <a:ln>
              <a:noFill/>
            </a:ln>
          </p:spPr>
        </p:pic>
        <p:sp>
          <p:nvSpPr>
            <p:cNvPr id="586" name="Google Shape;586;p46"/>
            <p:cNvSpPr txBox="1"/>
            <p:nvPr/>
          </p:nvSpPr>
          <p:spPr>
            <a:xfrm>
              <a:off x="9013977" y="242685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Unique doc views/month</a:t>
              </a:r>
              <a:endParaRPr sz="1800" b="1" i="0" u="none" strike="noStrike" cap="none">
                <a:solidFill>
                  <a:srgbClr val="121C29"/>
                </a:solidFill>
                <a:latin typeface="Space Grotesk"/>
                <a:ea typeface="Space Grotesk"/>
                <a:cs typeface="Space Grotesk"/>
                <a:sym typeface="Space Grotesk"/>
              </a:endParaRPr>
            </a:p>
          </p:txBody>
        </p:sp>
        <p:sp>
          <p:nvSpPr>
            <p:cNvPr id="587" name="Google Shape;587;p46"/>
            <p:cNvSpPr txBox="1"/>
            <p:nvPr/>
          </p:nvSpPr>
          <p:spPr>
            <a:xfrm>
              <a:off x="901397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300k</a:t>
              </a:r>
              <a:endParaRPr sz="3600" b="1" i="0" u="none" strike="noStrike" cap="none">
                <a:solidFill>
                  <a:srgbClr val="121C29"/>
                </a:solidFill>
                <a:latin typeface="Space Grotesk"/>
                <a:ea typeface="Space Grotesk"/>
                <a:cs typeface="Space Grotesk"/>
                <a:sym typeface="Space Grotesk"/>
              </a:endParaRPr>
            </a:p>
          </p:txBody>
        </p:sp>
        <p:grpSp>
          <p:nvGrpSpPr>
            <p:cNvPr id="588" name="Google Shape;588;p46"/>
            <p:cNvGrpSpPr/>
            <p:nvPr/>
          </p:nvGrpSpPr>
          <p:grpSpPr>
            <a:xfrm>
              <a:off x="10569452" y="2785958"/>
              <a:ext cx="1121182" cy="1121182"/>
              <a:chOff x="10569452" y="2785958"/>
              <a:chExt cx="1121182" cy="1121182"/>
            </a:xfrm>
          </p:grpSpPr>
          <p:pic>
            <p:nvPicPr>
              <p:cNvPr id="589" name="Google Shape;589;p46"/>
              <p:cNvPicPr preferRelativeResize="0"/>
              <p:nvPr/>
            </p:nvPicPr>
            <p:blipFill rotWithShape="1">
              <a:blip r:embed="rId4">
                <a:alphaModFix/>
              </a:blip>
              <a:srcRect/>
              <a:stretch/>
            </p:blipFill>
            <p:spPr>
              <a:xfrm>
                <a:off x="10569452" y="2785958"/>
                <a:ext cx="1121182" cy="1121182"/>
              </a:xfrm>
              <a:prstGeom prst="rect">
                <a:avLst/>
              </a:prstGeom>
              <a:noFill/>
              <a:ln>
                <a:noFill/>
              </a:ln>
            </p:spPr>
          </p:pic>
          <p:sp>
            <p:nvSpPr>
              <p:cNvPr id="590" name="Google Shape;590;p46"/>
              <p:cNvSpPr txBox="1"/>
              <p:nvPr/>
            </p:nvSpPr>
            <p:spPr>
              <a:xfrm>
                <a:off x="10648377" y="2908199"/>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4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contributors</a:t>
            </a:r>
            <a:endParaRPr/>
          </a:p>
        </p:txBody>
      </p:sp>
      <p:pic>
        <p:nvPicPr>
          <p:cNvPr id="3" name="Picture 2" descr="A group of logos with different colors&#10;&#10;Description automatically generated">
            <a:extLst>
              <a:ext uri="{FF2B5EF4-FFF2-40B4-BE49-F238E27FC236}">
                <a16:creationId xmlns:a16="http://schemas.microsoft.com/office/drawing/2014/main" id="{F0412886-FB40-1501-78FB-CBDA18226656}"/>
              </a:ext>
            </a:extLst>
          </p:cNvPr>
          <p:cNvPicPr>
            <a:picLocks noChangeAspect="1"/>
          </p:cNvPicPr>
          <p:nvPr/>
        </p:nvPicPr>
        <p:blipFill>
          <a:blip r:embed="rId3"/>
          <a:stretch>
            <a:fillRect/>
          </a:stretch>
        </p:blipFill>
        <p:spPr>
          <a:xfrm>
            <a:off x="1411514" y="1417426"/>
            <a:ext cx="9368972" cy="451175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a:xfrm>
            <a:off x="185950" y="161848"/>
            <a:ext cx="11820099" cy="924588"/>
          </a:xfrm>
        </p:spPr>
        <p:txBody>
          <a:bodyPr/>
          <a:lstStyle/>
          <a:p>
            <a:r>
              <a:rPr lang="en-GB" dirty="0"/>
              <a:t>Guidelines for building diagrams</a:t>
            </a:r>
            <a:endParaRPr lang="en-NL" dirty="0"/>
          </a:p>
        </p:txBody>
      </p:sp>
      <p:sp>
        <p:nvSpPr>
          <p:cNvPr id="13" name="TextBox 12">
            <a:extLst>
              <a:ext uri="{FF2B5EF4-FFF2-40B4-BE49-F238E27FC236}">
                <a16:creationId xmlns:a16="http://schemas.microsoft.com/office/drawing/2014/main" id="{75D47C1C-1B42-4687-163A-2C42F16F3DFF}"/>
              </a:ext>
            </a:extLst>
          </p:cNvPr>
          <p:cNvSpPr txBox="1"/>
          <p:nvPr/>
        </p:nvSpPr>
        <p:spPr>
          <a:xfrm>
            <a:off x="4119297" y="2153629"/>
            <a:ext cx="6095028" cy="3170099"/>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 key/value store is represented by a yellow vertical wide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 message broker is represented by a green horizontal narrow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Labels are in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Use 2pt size black arrows for connecting elements.</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4" name="Group 13">
            <a:extLst>
              <a:ext uri="{FF2B5EF4-FFF2-40B4-BE49-F238E27FC236}">
                <a16:creationId xmlns:a16="http://schemas.microsoft.com/office/drawing/2014/main" id="{5DC8BA45-4267-17AC-043B-A5B3CBB19910}"/>
              </a:ext>
            </a:extLst>
          </p:cNvPr>
          <p:cNvGrpSpPr/>
          <p:nvPr/>
        </p:nvGrpSpPr>
        <p:grpSpPr>
          <a:xfrm>
            <a:off x="1407800" y="1852522"/>
            <a:ext cx="1440000" cy="1440000"/>
            <a:chOff x="6682327" y="1689907"/>
            <a:chExt cx="1440000" cy="1440000"/>
          </a:xfrm>
        </p:grpSpPr>
        <p:pic>
          <p:nvPicPr>
            <p:cNvPr id="15" name="Google Shape;1901;p7">
              <a:extLst>
                <a:ext uri="{FF2B5EF4-FFF2-40B4-BE49-F238E27FC236}">
                  <a16:creationId xmlns:a16="http://schemas.microsoft.com/office/drawing/2014/main" id="{09E96606-8947-C4CB-A3C1-7B2C9DCA6BE2}"/>
                </a:ext>
              </a:extLst>
            </p:cNvPr>
            <p:cNvPicPr preferRelativeResize="0"/>
            <p:nvPr/>
          </p:nvPicPr>
          <p:blipFill rotWithShape="1">
            <a:blip r:embed="rId2">
              <a:alphaModFix/>
            </a:blip>
            <a:srcRect/>
            <a:stretch/>
          </p:blipFill>
          <p:spPr>
            <a:xfrm>
              <a:off x="6682327" y="1689907"/>
              <a:ext cx="1440000" cy="1440000"/>
            </a:xfrm>
            <a:prstGeom prst="rect">
              <a:avLst/>
            </a:prstGeom>
            <a:noFill/>
            <a:ln>
              <a:noFill/>
            </a:ln>
          </p:spPr>
        </p:pic>
        <p:sp>
          <p:nvSpPr>
            <p:cNvPr id="16" name="Google Shape;1913;p7">
              <a:extLst>
                <a:ext uri="{FF2B5EF4-FFF2-40B4-BE49-F238E27FC236}">
                  <a16:creationId xmlns:a16="http://schemas.microsoft.com/office/drawing/2014/main" id="{7EAA3E52-A5B6-FD39-C0CD-98A22861139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a:t>
              </a:r>
              <a:endParaRPr sz="1400" b="1" i="0" u="none" strike="noStrike" cap="none" dirty="0">
                <a:solidFill>
                  <a:schemeClr val="tx1"/>
                </a:solidFill>
                <a:latin typeface="Space Grotesk"/>
                <a:ea typeface="Space Grotesk"/>
                <a:cs typeface="Space Grotesk"/>
                <a:sym typeface="Space Grotesk"/>
              </a:endParaRPr>
            </a:p>
          </p:txBody>
        </p:sp>
      </p:grpSp>
      <p:cxnSp>
        <p:nvCxnSpPr>
          <p:cNvPr id="20" name="Google Shape;1996;p11">
            <a:extLst>
              <a:ext uri="{FF2B5EF4-FFF2-40B4-BE49-F238E27FC236}">
                <a16:creationId xmlns:a16="http://schemas.microsoft.com/office/drawing/2014/main" id="{FF6F8D2D-68DB-8CC3-543C-BF39DFB0A3F7}"/>
              </a:ext>
            </a:extLst>
          </p:cNvPr>
          <p:cNvCxnSpPr>
            <a:cxnSpLocks/>
          </p:cNvCxnSpPr>
          <p:nvPr/>
        </p:nvCxnSpPr>
        <p:spPr>
          <a:xfrm>
            <a:off x="1258254" y="5598320"/>
            <a:ext cx="1836702" cy="0"/>
          </a:xfrm>
          <a:prstGeom prst="straightConnector1">
            <a:avLst/>
          </a:prstGeom>
          <a:noFill/>
          <a:ln w="25400" cap="flat" cmpd="sng">
            <a:solidFill>
              <a:schemeClr val="dk1"/>
            </a:solidFill>
            <a:prstDash val="solid"/>
            <a:miter lim="800000"/>
            <a:headEnd type="none" w="sm" len="sm"/>
            <a:tailEnd type="triangle" w="lg" len="lg"/>
          </a:ln>
        </p:spPr>
      </p:cxnSp>
      <p:grpSp>
        <p:nvGrpSpPr>
          <p:cNvPr id="6" name="Group 5">
            <a:extLst>
              <a:ext uri="{FF2B5EF4-FFF2-40B4-BE49-F238E27FC236}">
                <a16:creationId xmlns:a16="http://schemas.microsoft.com/office/drawing/2014/main" id="{BF5CC9CB-B288-E965-8426-102306ABC4D2}"/>
              </a:ext>
            </a:extLst>
          </p:cNvPr>
          <p:cNvGrpSpPr>
            <a:grpSpLocks noChangeAspect="1"/>
          </p:cNvGrpSpPr>
          <p:nvPr/>
        </p:nvGrpSpPr>
        <p:grpSpPr>
          <a:xfrm>
            <a:off x="1178425" y="4021697"/>
            <a:ext cx="1802142" cy="777600"/>
            <a:chOff x="2698596" y="1626722"/>
            <a:chExt cx="1800000" cy="776676"/>
          </a:xfrm>
        </p:grpSpPr>
        <p:pic>
          <p:nvPicPr>
            <p:cNvPr id="7" name="Google Shape;1922;p8">
              <a:extLst>
                <a:ext uri="{FF2B5EF4-FFF2-40B4-BE49-F238E27FC236}">
                  <a16:creationId xmlns:a16="http://schemas.microsoft.com/office/drawing/2014/main" id="{C7F8670E-8BDB-9D11-0E5E-E7A8BDB55305}"/>
                </a:ext>
              </a:extLst>
            </p:cNvPr>
            <p:cNvPicPr preferRelativeResize="0"/>
            <p:nvPr/>
          </p:nvPicPr>
          <p:blipFill rotWithShape="1">
            <a:blip r:embed="rId3">
              <a:alphaModFix/>
            </a:blip>
            <a:srcRect/>
            <a:stretch/>
          </p:blipFill>
          <p:spPr>
            <a:xfrm>
              <a:off x="2698596" y="1626722"/>
              <a:ext cx="1800000" cy="776676"/>
            </a:xfrm>
            <a:prstGeom prst="rect">
              <a:avLst/>
            </a:prstGeom>
            <a:noFill/>
            <a:ln>
              <a:noFill/>
            </a:ln>
          </p:spPr>
        </p:pic>
        <p:sp>
          <p:nvSpPr>
            <p:cNvPr id="8" name="Google Shape;1931;p8">
              <a:extLst>
                <a:ext uri="{FF2B5EF4-FFF2-40B4-BE49-F238E27FC236}">
                  <a16:creationId xmlns:a16="http://schemas.microsoft.com/office/drawing/2014/main" id="{78901BFF-C016-252D-84A1-AFB9AB8B8A52}"/>
                </a:ext>
              </a:extLst>
            </p:cNvPr>
            <p:cNvSpPr txBox="1"/>
            <p:nvPr/>
          </p:nvSpPr>
          <p:spPr>
            <a:xfrm>
              <a:off x="2766412" y="1748904"/>
              <a:ext cx="1288822" cy="5225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i="0" u="none" strike="noStrike" cap="none" dirty="0">
                  <a:solidFill>
                    <a:srgbClr val="121C29"/>
                  </a:solidFill>
                  <a:latin typeface="Space Grotesk"/>
                  <a:ea typeface="Space Grotesk"/>
                  <a:cs typeface="Space Grotesk"/>
                  <a:sym typeface="Space Grotesk"/>
                </a:rPr>
                <a:t>Message broker</a:t>
              </a:r>
              <a:endParaRPr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4218184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8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users</a:t>
            </a:r>
            <a:endParaRPr/>
          </a:p>
        </p:txBody>
      </p:sp>
      <p:pic>
        <p:nvPicPr>
          <p:cNvPr id="602" name="Google Shape;602;p85" descr="A group of logos on a black background&#10;&#10;Description automatically generated"/>
          <p:cNvPicPr preferRelativeResize="0"/>
          <p:nvPr/>
        </p:nvPicPr>
        <p:blipFill rotWithShape="1">
          <a:blip r:embed="rId3">
            <a:alphaModFix/>
          </a:blip>
          <a:srcRect/>
          <a:stretch/>
        </p:blipFill>
        <p:spPr>
          <a:xfrm>
            <a:off x="783629" y="1354590"/>
            <a:ext cx="10646347" cy="550341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APIs &amp; Cross cutting concerns</a:t>
            </a:r>
            <a:endParaRPr/>
          </a:p>
        </p:txBody>
      </p:sp>
      <p:grpSp>
        <p:nvGrpSpPr>
          <p:cNvPr id="609" name="Google Shape;609;p50"/>
          <p:cNvGrpSpPr/>
          <p:nvPr/>
        </p:nvGrpSpPr>
        <p:grpSpPr>
          <a:xfrm>
            <a:off x="3769700" y="1463444"/>
            <a:ext cx="4712702" cy="4838970"/>
            <a:chOff x="3447077" y="1430433"/>
            <a:chExt cx="4712702" cy="4838970"/>
          </a:xfrm>
        </p:grpSpPr>
        <p:pic>
          <p:nvPicPr>
            <p:cNvPr id="610" name="Google Shape;610;p50"/>
            <p:cNvPicPr preferRelativeResize="0"/>
            <p:nvPr/>
          </p:nvPicPr>
          <p:blipFill rotWithShape="1">
            <a:blip r:embed="rId3">
              <a:alphaModFix/>
            </a:blip>
            <a:srcRect/>
            <a:stretch/>
          </p:blipFill>
          <p:spPr>
            <a:xfrm>
              <a:off x="4661264" y="3840198"/>
              <a:ext cx="1080000" cy="1080000"/>
            </a:xfrm>
            <a:prstGeom prst="rect">
              <a:avLst/>
            </a:prstGeom>
            <a:noFill/>
            <a:ln>
              <a:noFill/>
            </a:ln>
          </p:spPr>
        </p:pic>
        <p:pic>
          <p:nvPicPr>
            <p:cNvPr id="611" name="Google Shape;611;p50"/>
            <p:cNvPicPr preferRelativeResize="0"/>
            <p:nvPr/>
          </p:nvPicPr>
          <p:blipFill rotWithShape="1">
            <a:blip r:embed="rId4">
              <a:alphaModFix/>
            </a:blip>
            <a:srcRect/>
            <a:stretch/>
          </p:blipFill>
          <p:spPr>
            <a:xfrm>
              <a:off x="4664553" y="1432825"/>
              <a:ext cx="1080000" cy="1080000"/>
            </a:xfrm>
            <a:prstGeom prst="rect">
              <a:avLst/>
            </a:prstGeom>
            <a:noFill/>
            <a:ln>
              <a:noFill/>
            </a:ln>
          </p:spPr>
        </p:pic>
        <p:pic>
          <p:nvPicPr>
            <p:cNvPr id="612" name="Google Shape;612;p50"/>
            <p:cNvPicPr preferRelativeResize="0"/>
            <p:nvPr/>
          </p:nvPicPr>
          <p:blipFill rotWithShape="1">
            <a:blip r:embed="rId5">
              <a:alphaModFix/>
            </a:blip>
            <a:srcRect/>
            <a:stretch/>
          </p:blipFill>
          <p:spPr>
            <a:xfrm>
              <a:off x="3447286" y="3840198"/>
              <a:ext cx="1080000" cy="1080000"/>
            </a:xfrm>
            <a:prstGeom prst="rect">
              <a:avLst/>
            </a:prstGeom>
            <a:noFill/>
            <a:ln>
              <a:noFill/>
            </a:ln>
          </p:spPr>
        </p:pic>
        <p:pic>
          <p:nvPicPr>
            <p:cNvPr id="613" name="Google Shape;613;p50"/>
            <p:cNvPicPr preferRelativeResize="0"/>
            <p:nvPr/>
          </p:nvPicPr>
          <p:blipFill rotWithShape="1">
            <a:blip r:embed="rId6">
              <a:alphaModFix/>
            </a:blip>
            <a:srcRect/>
            <a:stretch/>
          </p:blipFill>
          <p:spPr>
            <a:xfrm>
              <a:off x="3451027" y="1432825"/>
              <a:ext cx="1080000" cy="1080000"/>
            </a:xfrm>
            <a:prstGeom prst="rect">
              <a:avLst/>
            </a:prstGeom>
            <a:noFill/>
            <a:ln>
              <a:noFill/>
            </a:ln>
          </p:spPr>
        </p:pic>
        <p:pic>
          <p:nvPicPr>
            <p:cNvPr id="614" name="Google Shape;614;p50"/>
            <p:cNvPicPr preferRelativeResize="0"/>
            <p:nvPr/>
          </p:nvPicPr>
          <p:blipFill rotWithShape="1">
            <a:blip r:embed="rId7">
              <a:alphaModFix/>
            </a:blip>
            <a:srcRect/>
            <a:stretch/>
          </p:blipFill>
          <p:spPr>
            <a:xfrm>
              <a:off x="5871905" y="1430433"/>
              <a:ext cx="1080000" cy="1080000"/>
            </a:xfrm>
            <a:prstGeom prst="rect">
              <a:avLst/>
            </a:prstGeom>
            <a:noFill/>
            <a:ln>
              <a:noFill/>
            </a:ln>
          </p:spPr>
        </p:pic>
        <p:pic>
          <p:nvPicPr>
            <p:cNvPr id="615" name="Google Shape;615;p50"/>
            <p:cNvPicPr preferRelativeResize="0"/>
            <p:nvPr/>
          </p:nvPicPr>
          <p:blipFill rotWithShape="1">
            <a:blip r:embed="rId8">
              <a:alphaModFix/>
            </a:blip>
            <a:srcRect/>
            <a:stretch/>
          </p:blipFill>
          <p:spPr>
            <a:xfrm>
              <a:off x="7079779" y="1430433"/>
              <a:ext cx="1080000" cy="1080000"/>
            </a:xfrm>
            <a:prstGeom prst="rect">
              <a:avLst/>
            </a:prstGeom>
            <a:noFill/>
            <a:ln>
              <a:noFill/>
            </a:ln>
          </p:spPr>
        </p:pic>
        <p:pic>
          <p:nvPicPr>
            <p:cNvPr id="616" name="Google Shape;616;p50"/>
            <p:cNvPicPr preferRelativeResize="0"/>
            <p:nvPr/>
          </p:nvPicPr>
          <p:blipFill rotWithShape="1">
            <a:blip r:embed="rId9">
              <a:alphaModFix/>
            </a:blip>
            <a:srcRect/>
            <a:stretch/>
          </p:blipFill>
          <p:spPr>
            <a:xfrm>
              <a:off x="3447077" y="2636511"/>
              <a:ext cx="1080000" cy="1080000"/>
            </a:xfrm>
            <a:prstGeom prst="rect">
              <a:avLst/>
            </a:prstGeom>
            <a:noFill/>
            <a:ln>
              <a:noFill/>
            </a:ln>
          </p:spPr>
        </p:pic>
        <p:pic>
          <p:nvPicPr>
            <p:cNvPr id="617" name="Google Shape;617;p50"/>
            <p:cNvPicPr preferRelativeResize="0"/>
            <p:nvPr/>
          </p:nvPicPr>
          <p:blipFill rotWithShape="1">
            <a:blip r:embed="rId10">
              <a:alphaModFix/>
            </a:blip>
            <a:srcRect/>
            <a:stretch/>
          </p:blipFill>
          <p:spPr>
            <a:xfrm>
              <a:off x="5875242" y="3822687"/>
              <a:ext cx="1080000" cy="1080000"/>
            </a:xfrm>
            <a:prstGeom prst="rect">
              <a:avLst/>
            </a:prstGeom>
            <a:noFill/>
            <a:ln>
              <a:noFill/>
            </a:ln>
          </p:spPr>
        </p:pic>
        <p:pic>
          <p:nvPicPr>
            <p:cNvPr id="618" name="Google Shape;618;p50"/>
            <p:cNvPicPr preferRelativeResize="0"/>
            <p:nvPr/>
          </p:nvPicPr>
          <p:blipFill rotWithShape="1">
            <a:blip r:embed="rId11">
              <a:alphaModFix/>
            </a:blip>
            <a:srcRect/>
            <a:stretch/>
          </p:blipFill>
          <p:spPr>
            <a:xfrm>
              <a:off x="5907449" y="2624496"/>
              <a:ext cx="1080000" cy="1080000"/>
            </a:xfrm>
            <a:prstGeom prst="rect">
              <a:avLst/>
            </a:prstGeom>
            <a:noFill/>
            <a:ln>
              <a:noFill/>
            </a:ln>
          </p:spPr>
        </p:pic>
        <p:pic>
          <p:nvPicPr>
            <p:cNvPr id="619" name="Google Shape;619;p50"/>
            <p:cNvPicPr preferRelativeResize="0"/>
            <p:nvPr/>
          </p:nvPicPr>
          <p:blipFill rotWithShape="1">
            <a:blip r:embed="rId12">
              <a:alphaModFix/>
            </a:blip>
            <a:srcRect/>
            <a:stretch/>
          </p:blipFill>
          <p:spPr>
            <a:xfrm>
              <a:off x="4664553" y="2627756"/>
              <a:ext cx="1080000" cy="1080000"/>
            </a:xfrm>
            <a:prstGeom prst="rect">
              <a:avLst/>
            </a:prstGeom>
            <a:noFill/>
            <a:ln>
              <a:noFill/>
            </a:ln>
          </p:spPr>
        </p:pic>
        <p:pic>
          <p:nvPicPr>
            <p:cNvPr id="620" name="Google Shape;620;p50"/>
            <p:cNvPicPr preferRelativeResize="0"/>
            <p:nvPr/>
          </p:nvPicPr>
          <p:blipFill rotWithShape="1">
            <a:blip r:embed="rId13">
              <a:alphaModFix/>
            </a:blip>
            <a:srcRect/>
            <a:stretch/>
          </p:blipFill>
          <p:spPr>
            <a:xfrm>
              <a:off x="3450575" y="5156415"/>
              <a:ext cx="1080000" cy="1080000"/>
            </a:xfrm>
            <a:prstGeom prst="rect">
              <a:avLst/>
            </a:prstGeom>
            <a:noFill/>
            <a:ln>
              <a:noFill/>
            </a:ln>
          </p:spPr>
        </p:pic>
        <p:pic>
          <p:nvPicPr>
            <p:cNvPr id="621" name="Google Shape;621;p50"/>
            <p:cNvPicPr preferRelativeResize="0"/>
            <p:nvPr/>
          </p:nvPicPr>
          <p:blipFill rotWithShape="1">
            <a:blip r:embed="rId14">
              <a:alphaModFix/>
            </a:blip>
            <a:srcRect/>
            <a:stretch/>
          </p:blipFill>
          <p:spPr>
            <a:xfrm>
              <a:off x="5875242" y="5189403"/>
              <a:ext cx="1080000" cy="1080000"/>
            </a:xfrm>
            <a:prstGeom prst="rect">
              <a:avLst/>
            </a:prstGeom>
            <a:noFill/>
            <a:ln>
              <a:noFill/>
            </a:ln>
          </p:spPr>
        </p:pic>
        <p:pic>
          <p:nvPicPr>
            <p:cNvPr id="622" name="Google Shape;622;p50"/>
            <p:cNvPicPr preferRelativeResize="0"/>
            <p:nvPr/>
          </p:nvPicPr>
          <p:blipFill rotWithShape="1">
            <a:blip r:embed="rId15">
              <a:alphaModFix/>
            </a:blip>
            <a:srcRect/>
            <a:stretch/>
          </p:blipFill>
          <p:spPr>
            <a:xfrm>
              <a:off x="4664553" y="5176591"/>
              <a:ext cx="1080000" cy="1080000"/>
            </a:xfrm>
            <a:prstGeom prst="rect">
              <a:avLst/>
            </a:prstGeom>
            <a:noFill/>
            <a:ln>
              <a:noFill/>
            </a:ln>
          </p:spPr>
        </p:pic>
      </p:grpSp>
      <p:grpSp>
        <p:nvGrpSpPr>
          <p:cNvPr id="623" name="Google Shape;623;p50"/>
          <p:cNvGrpSpPr/>
          <p:nvPr/>
        </p:nvGrpSpPr>
        <p:grpSpPr>
          <a:xfrm>
            <a:off x="1173667" y="2478402"/>
            <a:ext cx="1855000" cy="1890000"/>
            <a:chOff x="841522" y="2759496"/>
            <a:chExt cx="1855000" cy="1890000"/>
          </a:xfrm>
        </p:grpSpPr>
        <p:pic>
          <p:nvPicPr>
            <p:cNvPr id="624" name="Google Shape;624;p50"/>
            <p:cNvPicPr preferRelativeResize="0"/>
            <p:nvPr/>
          </p:nvPicPr>
          <p:blipFill rotWithShape="1">
            <a:blip r:embed="rId16">
              <a:alphaModFix/>
            </a:blip>
            <a:srcRect/>
            <a:stretch/>
          </p:blipFill>
          <p:spPr>
            <a:xfrm>
              <a:off x="841522" y="2759496"/>
              <a:ext cx="1855000" cy="1890000"/>
            </a:xfrm>
            <a:prstGeom prst="rect">
              <a:avLst/>
            </a:prstGeom>
            <a:noFill/>
            <a:ln>
              <a:noFill/>
            </a:ln>
          </p:spPr>
        </p:pic>
        <p:sp>
          <p:nvSpPr>
            <p:cNvPr id="625" name="Google Shape;625;p50"/>
            <p:cNvSpPr txBox="1"/>
            <p:nvPr/>
          </p:nvSpPr>
          <p:spPr>
            <a:xfrm>
              <a:off x="992249" y="329799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grpSp>
      <p:grpSp>
        <p:nvGrpSpPr>
          <p:cNvPr id="628" name="Google Shape;628;p50"/>
          <p:cNvGrpSpPr/>
          <p:nvPr/>
        </p:nvGrpSpPr>
        <p:grpSpPr>
          <a:xfrm>
            <a:off x="3023587" y="1145304"/>
            <a:ext cx="888658" cy="5435600"/>
            <a:chOff x="2836222" y="1139589"/>
            <a:chExt cx="888658" cy="5435600"/>
          </a:xfrm>
        </p:grpSpPr>
        <p:cxnSp>
          <p:nvCxnSpPr>
            <p:cNvPr id="629" name="Google Shape;629;p50"/>
            <p:cNvCxnSpPr/>
            <p:nvPr/>
          </p:nvCxnSpPr>
          <p:spPr>
            <a:xfrm>
              <a:off x="2836222" y="3840198"/>
              <a:ext cx="450538" cy="0"/>
            </a:xfrm>
            <a:prstGeom prst="straightConnector1">
              <a:avLst/>
            </a:prstGeom>
            <a:noFill/>
            <a:ln w="25400" cap="flat" cmpd="sng">
              <a:solidFill>
                <a:srgbClr val="081D91"/>
              </a:solidFill>
              <a:prstDash val="solid"/>
              <a:round/>
              <a:headEnd type="none" w="sm" len="sm"/>
              <a:tailEnd type="none" w="sm" len="sm"/>
            </a:ln>
          </p:spPr>
        </p:cxnSp>
        <p:cxnSp>
          <p:nvCxnSpPr>
            <p:cNvPr id="630" name="Google Shape;630;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1" name="Google Shape;631;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2" name="Google Shape;632;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3" name="Google Shape;633;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grpSp>
        <p:nvGrpSpPr>
          <p:cNvPr id="634" name="Google Shape;634;p50"/>
          <p:cNvGrpSpPr/>
          <p:nvPr/>
        </p:nvGrpSpPr>
        <p:grpSpPr>
          <a:xfrm rot="10800000">
            <a:off x="8290304" y="1139589"/>
            <a:ext cx="888658" cy="5435600"/>
            <a:chOff x="2836222" y="1139589"/>
            <a:chExt cx="888658" cy="5435600"/>
          </a:xfrm>
        </p:grpSpPr>
        <p:cxnSp>
          <p:nvCxnSpPr>
            <p:cNvPr id="635" name="Google Shape;635;p50"/>
            <p:cNvCxnSpPr/>
            <p:nvPr/>
          </p:nvCxnSpPr>
          <p:spPr>
            <a:xfrm>
              <a:off x="2836222" y="4727307"/>
              <a:ext cx="450538" cy="0"/>
            </a:xfrm>
            <a:prstGeom prst="straightConnector1">
              <a:avLst/>
            </a:prstGeom>
            <a:noFill/>
            <a:ln w="25400" cap="flat" cmpd="sng">
              <a:solidFill>
                <a:srgbClr val="081D91"/>
              </a:solidFill>
              <a:prstDash val="solid"/>
              <a:round/>
              <a:headEnd type="none" w="sm" len="sm"/>
              <a:tailEnd type="none" w="sm" len="sm"/>
            </a:ln>
          </p:spPr>
        </p:cxnSp>
        <p:cxnSp>
          <p:nvCxnSpPr>
            <p:cNvPr id="636" name="Google Shape;636;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7" name="Google Shape;637;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8" name="Google Shape;638;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9" name="Google Shape;639;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cxnSp>
        <p:nvCxnSpPr>
          <p:cNvPr id="640" name="Google Shape;640;p50"/>
          <p:cNvCxnSpPr/>
          <p:nvPr/>
        </p:nvCxnSpPr>
        <p:spPr>
          <a:xfrm rot="10800000">
            <a:off x="8740842" y="5043734"/>
            <a:ext cx="450538" cy="0"/>
          </a:xfrm>
          <a:prstGeom prst="straightConnector1">
            <a:avLst/>
          </a:prstGeom>
          <a:noFill/>
          <a:ln w="25400" cap="flat" cmpd="sng">
            <a:solidFill>
              <a:srgbClr val="081D91"/>
            </a:solidFill>
            <a:prstDash val="solid"/>
            <a:round/>
            <a:headEnd type="none" w="sm" len="sm"/>
            <a:tailEnd type="none" w="sm" len="sm"/>
          </a:ln>
        </p:spPr>
      </p:cxnSp>
      <p:grpSp>
        <p:nvGrpSpPr>
          <p:cNvPr id="2" name="Google Shape;1831;p5">
            <a:extLst>
              <a:ext uri="{FF2B5EF4-FFF2-40B4-BE49-F238E27FC236}">
                <a16:creationId xmlns:a16="http://schemas.microsoft.com/office/drawing/2014/main" id="{7812C9E5-5118-387C-67EC-C9E23E1162F1}"/>
              </a:ext>
            </a:extLst>
          </p:cNvPr>
          <p:cNvGrpSpPr/>
          <p:nvPr/>
        </p:nvGrpSpPr>
        <p:grpSpPr>
          <a:xfrm>
            <a:off x="9167382" y="1627360"/>
            <a:ext cx="1855000" cy="1890000"/>
            <a:chOff x="1008840" y="1539000"/>
            <a:chExt cx="1855000" cy="1890000"/>
          </a:xfrm>
        </p:grpSpPr>
        <p:pic>
          <p:nvPicPr>
            <p:cNvPr id="3" name="Google Shape;1832;p5">
              <a:extLst>
                <a:ext uri="{FF2B5EF4-FFF2-40B4-BE49-F238E27FC236}">
                  <a16:creationId xmlns:a16="http://schemas.microsoft.com/office/drawing/2014/main" id="{0946E879-8020-9753-0BC0-FD9A6BC7F3DE}"/>
                </a:ext>
              </a:extLst>
            </p:cNvPr>
            <p:cNvPicPr preferRelativeResize="0"/>
            <p:nvPr/>
          </p:nvPicPr>
          <p:blipFill rotWithShape="1">
            <a:blip r:embed="rId17">
              <a:alphaModFix/>
            </a:blip>
            <a:srcRect/>
            <a:stretch/>
          </p:blipFill>
          <p:spPr>
            <a:xfrm>
              <a:off x="1008840" y="1539000"/>
              <a:ext cx="1855000" cy="1890000"/>
            </a:xfrm>
            <a:prstGeom prst="rect">
              <a:avLst/>
            </a:prstGeom>
            <a:noFill/>
            <a:ln>
              <a:noFill/>
            </a:ln>
          </p:spPr>
        </p:pic>
        <p:sp>
          <p:nvSpPr>
            <p:cNvPr id="4" name="Google Shape;1833;p5">
              <a:extLst>
                <a:ext uri="{FF2B5EF4-FFF2-40B4-BE49-F238E27FC236}">
                  <a16:creationId xmlns:a16="http://schemas.microsoft.com/office/drawing/2014/main" id="{43DDAC6E-0FDF-7451-DF73-2809C3BA892E}"/>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B</a:t>
              </a:r>
              <a:endParaRPr sz="1400" b="1" i="0" u="none" strike="noStrike" cap="none" dirty="0">
                <a:solidFill>
                  <a:schemeClr val="lt1"/>
                </a:solidFill>
                <a:latin typeface="Space Grotesk"/>
                <a:ea typeface="Space Grotesk"/>
                <a:cs typeface="Space Grotesk"/>
                <a:sym typeface="Space Grotesk"/>
              </a:endParaRPr>
            </a:p>
          </p:txBody>
        </p:sp>
      </p:grpSp>
      <p:grpSp>
        <p:nvGrpSpPr>
          <p:cNvPr id="5" name="Google Shape;1849;p5">
            <a:extLst>
              <a:ext uri="{FF2B5EF4-FFF2-40B4-BE49-F238E27FC236}">
                <a16:creationId xmlns:a16="http://schemas.microsoft.com/office/drawing/2014/main" id="{6C3C574B-596F-DA8B-D693-8D17AE85BB4A}"/>
              </a:ext>
            </a:extLst>
          </p:cNvPr>
          <p:cNvGrpSpPr/>
          <p:nvPr/>
        </p:nvGrpSpPr>
        <p:grpSpPr>
          <a:xfrm>
            <a:off x="9167382" y="3654312"/>
            <a:ext cx="1855001" cy="1890000"/>
            <a:chOff x="7003719" y="1539000"/>
            <a:chExt cx="1855001" cy="1890000"/>
          </a:xfrm>
        </p:grpSpPr>
        <p:pic>
          <p:nvPicPr>
            <p:cNvPr id="6" name="Google Shape;1850;p5">
              <a:extLst>
                <a:ext uri="{FF2B5EF4-FFF2-40B4-BE49-F238E27FC236}">
                  <a16:creationId xmlns:a16="http://schemas.microsoft.com/office/drawing/2014/main" id="{9CBE776D-A3E1-3D92-CD3B-AC3CB9CBEAAB}"/>
                </a:ext>
              </a:extLst>
            </p:cNvPr>
            <p:cNvPicPr preferRelativeResize="0"/>
            <p:nvPr/>
          </p:nvPicPr>
          <p:blipFill rotWithShape="1">
            <a:blip r:embed="rId18">
              <a:alphaModFix/>
            </a:blip>
            <a:srcRect/>
            <a:stretch/>
          </p:blipFill>
          <p:spPr>
            <a:xfrm>
              <a:off x="7003719" y="1539000"/>
              <a:ext cx="1855001" cy="1890000"/>
            </a:xfrm>
            <a:prstGeom prst="rect">
              <a:avLst/>
            </a:prstGeom>
            <a:noFill/>
            <a:ln>
              <a:noFill/>
            </a:ln>
          </p:spPr>
        </p:pic>
        <p:sp>
          <p:nvSpPr>
            <p:cNvPr id="7" name="Google Shape;1851;p5">
              <a:extLst>
                <a:ext uri="{FF2B5EF4-FFF2-40B4-BE49-F238E27FC236}">
                  <a16:creationId xmlns:a16="http://schemas.microsoft.com/office/drawing/2014/main" id="{BAEF9885-3E45-CEE2-9863-D14E29797BB8}"/>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C</a:t>
              </a:r>
              <a:endParaRPr sz="1400" b="1" i="0" u="none" strike="noStrike" cap="none" dirty="0">
                <a:solidFill>
                  <a:schemeClr val="dk1"/>
                </a:solidFill>
                <a:latin typeface="Space Grotesk"/>
                <a:ea typeface="Space Grotesk"/>
                <a:cs typeface="Space Grotesk"/>
                <a:sym typeface="Space Grotesk"/>
              </a:endParaRPr>
            </a:p>
          </p:txBody>
        </p:sp>
      </p:grpSp>
      <p:pic>
        <p:nvPicPr>
          <p:cNvPr id="8" name="Picture 7" descr="A blue and white sign with arrows&#10;&#10;Description automatically generated">
            <a:extLst>
              <a:ext uri="{FF2B5EF4-FFF2-40B4-BE49-F238E27FC236}">
                <a16:creationId xmlns:a16="http://schemas.microsoft.com/office/drawing/2014/main" id="{010BBFDF-FAC1-BA5A-1AAA-B272633410DA}"/>
              </a:ext>
            </a:extLst>
          </p:cNvPr>
          <p:cNvPicPr>
            <a:picLocks noChangeAspect="1"/>
          </p:cNvPicPr>
          <p:nvPr/>
        </p:nvPicPr>
        <p:blipFill>
          <a:blip r:embed="rId19"/>
          <a:stretch>
            <a:fillRect/>
          </a:stretch>
        </p:blipFill>
        <p:spPr>
          <a:xfrm>
            <a:off x="7408554" y="5223029"/>
            <a:ext cx="1080000" cy="1080000"/>
          </a:xfrm>
          <a:prstGeom prst="rect">
            <a:avLst/>
          </a:prstGeom>
        </p:spPr>
      </p:pic>
      <p:pic>
        <p:nvPicPr>
          <p:cNvPr id="9" name="Picture 8">
            <a:extLst>
              <a:ext uri="{FF2B5EF4-FFF2-40B4-BE49-F238E27FC236}">
                <a16:creationId xmlns:a16="http://schemas.microsoft.com/office/drawing/2014/main" id="{335B441A-7A6A-7C1D-444D-7A43407A6077}"/>
              </a:ext>
            </a:extLst>
          </p:cNvPr>
          <p:cNvPicPr>
            <a:picLocks noChangeAspect="1"/>
          </p:cNvPicPr>
          <p:nvPr/>
        </p:nvPicPr>
        <p:blipFill>
          <a:blip r:embed="rId20"/>
          <a:stretch>
            <a:fillRect/>
          </a:stretch>
        </p:blipFill>
        <p:spPr>
          <a:xfrm>
            <a:off x="7398864" y="2653019"/>
            <a:ext cx="1080000" cy="1080000"/>
          </a:xfrm>
          <a:prstGeom prst="rect">
            <a:avLst/>
          </a:prstGeom>
        </p:spPr>
      </p:pic>
      <p:pic>
        <p:nvPicPr>
          <p:cNvPr id="10" name="Graphic 9">
            <a:extLst>
              <a:ext uri="{FF2B5EF4-FFF2-40B4-BE49-F238E27FC236}">
                <a16:creationId xmlns:a16="http://schemas.microsoft.com/office/drawing/2014/main" id="{2CBDFB38-85B9-5224-390F-AF113C3CC2EE}"/>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403237" y="3873209"/>
            <a:ext cx="1080000" cy="1080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Service Invocation API</a:t>
            </a:r>
            <a:endParaRPr dirty="0"/>
          </a:p>
        </p:txBody>
      </p:sp>
      <p:sp>
        <p:nvSpPr>
          <p:cNvPr id="648" name="Google Shape;648;p51">
            <a:hlinkClick r:id="rId3"/>
          </p:cNvPr>
          <p:cNvSpPr txBox="1"/>
          <p:nvPr/>
        </p:nvSpPr>
        <p:spPr>
          <a:xfrm>
            <a:off x="1250261" y="5995452"/>
            <a:ext cx="9691475"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https://docs.dapr.io/developing-applications/building-blocks/service-invocation/</a:t>
            </a:r>
            <a:endParaRPr sz="1800" b="0" i="0" u="none" strike="noStrike" cap="none">
              <a:solidFill>
                <a:schemeClr val="lt1"/>
              </a:solidFill>
              <a:latin typeface="Space Grotesk"/>
              <a:ea typeface="Space Grotesk"/>
              <a:cs typeface="Space Grotesk"/>
              <a:sym typeface="Space Grotesk"/>
            </a:endParaRPr>
          </a:p>
        </p:txBody>
      </p:sp>
      <p:pic>
        <p:nvPicPr>
          <p:cNvPr id="649" name="Google Shape;649;p51"/>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59;p52">
            <a:extLst>
              <a:ext uri="{FF2B5EF4-FFF2-40B4-BE49-F238E27FC236}">
                <a16:creationId xmlns:a16="http://schemas.microsoft.com/office/drawing/2014/main" id="{CC55D88E-361C-B3E6-32FA-7A58D2FE4144}"/>
              </a:ext>
            </a:extLst>
          </p:cNvPr>
          <p:cNvPicPr preferRelativeResize="0"/>
          <p:nvPr/>
        </p:nvPicPr>
        <p:blipFill rotWithShape="1">
          <a:blip r:embed="rId2">
            <a:alphaModFix/>
          </a:blip>
          <a:srcRect/>
          <a:stretch/>
        </p:blipFill>
        <p:spPr>
          <a:xfrm>
            <a:off x="2214492" y="2061886"/>
            <a:ext cx="1080000" cy="1080000"/>
          </a:xfrm>
          <a:prstGeom prst="rect">
            <a:avLst/>
          </a:prstGeom>
          <a:noFill/>
          <a:ln>
            <a:noFill/>
          </a:ln>
        </p:spPr>
      </p:pic>
      <p:sp>
        <p:nvSpPr>
          <p:cNvPr id="8" name="Title 7">
            <a:extLst>
              <a:ext uri="{FF2B5EF4-FFF2-40B4-BE49-F238E27FC236}">
                <a16:creationId xmlns:a16="http://schemas.microsoft.com/office/drawing/2014/main" id="{4F601768-6992-743D-8457-D6E62C502062}"/>
              </a:ext>
            </a:extLst>
          </p:cNvPr>
          <p:cNvSpPr>
            <a:spLocks noGrp="1"/>
          </p:cNvSpPr>
          <p:nvPr>
            <p:ph type="title"/>
          </p:nvPr>
        </p:nvSpPr>
        <p:spPr>
          <a:xfrm>
            <a:off x="196754" y="214127"/>
            <a:ext cx="11820099" cy="924588"/>
          </a:xfrm>
        </p:spPr>
        <p:txBody>
          <a:bodyPr/>
          <a:lstStyle/>
          <a:p>
            <a:r>
              <a:rPr lang="en-US" dirty="0"/>
              <a:t>Service Invocation</a:t>
            </a:r>
            <a:endParaRPr lang="en-NL" dirty="0"/>
          </a:p>
        </p:txBody>
      </p:sp>
      <p:sp>
        <p:nvSpPr>
          <p:cNvPr id="9" name="TextBox 8">
            <a:extLst>
              <a:ext uri="{FF2B5EF4-FFF2-40B4-BE49-F238E27FC236}">
                <a16:creationId xmlns:a16="http://schemas.microsoft.com/office/drawing/2014/main" id="{B5DE9F2E-A644-F402-78D5-D79341B9D5C9}"/>
              </a:ext>
            </a:extLst>
          </p:cNvPr>
          <p:cNvSpPr txBox="1"/>
          <p:nvPr/>
        </p:nvSpPr>
        <p:spPr>
          <a:xfrm>
            <a:off x="5617281" y="2321695"/>
            <a:ext cx="6032421"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Service discovery via name resolution components</a:t>
            </a:r>
          </a:p>
          <a:p>
            <a:pPr>
              <a:lnSpc>
                <a:spcPct val="150000"/>
              </a:lnSpc>
            </a:pPr>
            <a:r>
              <a:rPr lang="en-US" sz="1800" dirty="0">
                <a:latin typeface="Space Grotesk" pitchFamily="2" charset="0"/>
                <a:cs typeface="Space Grotesk" pitchFamily="2" charset="0"/>
              </a:rPr>
              <a:t>- Invoke HTTP and </a:t>
            </a:r>
            <a:r>
              <a:rPr lang="en-US" sz="1800" dirty="0" err="1">
                <a:latin typeface="Space Grotesk" pitchFamily="2" charset="0"/>
                <a:cs typeface="Space Grotesk" pitchFamily="2" charset="0"/>
              </a:rPr>
              <a:t>gRPC</a:t>
            </a:r>
            <a:r>
              <a:rPr lang="en-US" sz="1800" dirty="0">
                <a:latin typeface="Space Grotesk" pitchFamily="2" charset="0"/>
                <a:cs typeface="Space Grotesk" pitchFamily="2" charset="0"/>
              </a:rPr>
              <a:t> services consistently </a:t>
            </a:r>
          </a:p>
          <a:p>
            <a:pPr>
              <a:lnSpc>
                <a:spcPct val="150000"/>
              </a:lnSpc>
            </a:pPr>
            <a:r>
              <a:rPr lang="en-US" sz="1800" dirty="0">
                <a:latin typeface="Space Grotesk" pitchFamily="2" charset="0"/>
                <a:cs typeface="Space Grotesk" pitchFamily="2" charset="0"/>
              </a:rPr>
              <a:t>- Configurable resiliency policies</a:t>
            </a:r>
          </a:p>
          <a:p>
            <a:pPr>
              <a:lnSpc>
                <a:spcPct val="150000"/>
              </a:lnSpc>
            </a:pPr>
            <a:r>
              <a:rPr lang="en-US" sz="1800" dirty="0">
                <a:latin typeface="Space Grotesk" pitchFamily="2" charset="0"/>
                <a:cs typeface="Space Grotesk" pitchFamily="2" charset="0"/>
              </a:rPr>
              <a:t>- Built-in distributed tracing &amp; metrics</a:t>
            </a:r>
          </a:p>
          <a:p>
            <a:pPr>
              <a:lnSpc>
                <a:spcPct val="150000"/>
              </a:lnSpc>
            </a:pPr>
            <a:r>
              <a:rPr lang="en-US" sz="1800" dirty="0">
                <a:latin typeface="Space Grotesk" pitchFamily="2" charset="0"/>
                <a:cs typeface="Space Grotesk" pitchFamily="2" charset="0"/>
              </a:rPr>
              <a:t>- Access control policies &amp; </a:t>
            </a:r>
            <a:r>
              <a:rPr lang="en-US" sz="1800" dirty="0" err="1">
                <a:latin typeface="Space Grotesk" pitchFamily="2" charset="0"/>
                <a:cs typeface="Space Grotesk" pitchFamily="2" charset="0"/>
              </a:rPr>
              <a:t>mTLS</a:t>
            </a: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 Chain pluggable middleware components</a:t>
            </a:r>
          </a:p>
        </p:txBody>
      </p:sp>
      <p:sp>
        <p:nvSpPr>
          <p:cNvPr id="10" name="TextBox 9">
            <a:extLst>
              <a:ext uri="{FF2B5EF4-FFF2-40B4-BE49-F238E27FC236}">
                <a16:creationId xmlns:a16="http://schemas.microsoft.com/office/drawing/2014/main" id="{3780C57F-360D-12E7-F9B0-736120CDB835}"/>
              </a:ext>
            </a:extLst>
          </p:cNvPr>
          <p:cNvSpPr txBox="1"/>
          <p:nvPr/>
        </p:nvSpPr>
        <p:spPr>
          <a:xfrm>
            <a:off x="340446" y="3434244"/>
            <a:ext cx="4828092"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service invocation API allows synchronous communication between services.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422058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pic>
        <p:nvPicPr>
          <p:cNvPr id="655" name="Google Shape;655;p52"/>
          <p:cNvPicPr preferRelativeResize="0"/>
          <p:nvPr/>
        </p:nvPicPr>
        <p:blipFill rotWithShape="1">
          <a:blip r:embed="rId3">
            <a:alphaModFix/>
          </a:blip>
          <a:srcRect/>
          <a:stretch/>
        </p:blipFill>
        <p:spPr>
          <a:xfrm>
            <a:off x="791075" y="2805959"/>
            <a:ext cx="2160000" cy="2160000"/>
          </a:xfrm>
          <a:prstGeom prst="rect">
            <a:avLst/>
          </a:prstGeom>
          <a:noFill/>
          <a:ln>
            <a:noFill/>
          </a:ln>
        </p:spPr>
      </p:pic>
      <p:pic>
        <p:nvPicPr>
          <p:cNvPr id="656" name="Google Shape;656;p52"/>
          <p:cNvPicPr preferRelativeResize="0"/>
          <p:nvPr/>
        </p:nvPicPr>
        <p:blipFill rotWithShape="1">
          <a:blip r:embed="rId4">
            <a:alphaModFix/>
          </a:blip>
          <a:srcRect/>
          <a:stretch/>
        </p:blipFill>
        <p:spPr>
          <a:xfrm>
            <a:off x="9261430" y="2805959"/>
            <a:ext cx="2160000" cy="2160000"/>
          </a:xfrm>
          <a:prstGeom prst="rect">
            <a:avLst/>
          </a:prstGeom>
          <a:noFill/>
          <a:ln>
            <a:noFill/>
          </a:ln>
        </p:spPr>
      </p:pic>
      <p:sp>
        <p:nvSpPr>
          <p:cNvPr id="657" name="Google Shape;657;p52"/>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Customer</a:t>
            </a:r>
            <a:endParaRPr sz="2400" b="1" i="0" u="none" strike="noStrike" cap="none">
              <a:solidFill>
                <a:schemeClr val="lt1"/>
              </a:solidFill>
              <a:latin typeface="Space Grotesk"/>
              <a:ea typeface="Space Grotesk"/>
              <a:cs typeface="Space Grotesk"/>
              <a:sym typeface="Space Grotesk"/>
            </a:endParaRPr>
          </a:p>
        </p:txBody>
      </p:sp>
      <p:sp>
        <p:nvSpPr>
          <p:cNvPr id="658" name="Google Shape;658;p52"/>
          <p:cNvSpPr txBox="1"/>
          <p:nvPr/>
        </p:nvSpPr>
        <p:spPr>
          <a:xfrm>
            <a:off x="9462529" y="365722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pic>
        <p:nvPicPr>
          <p:cNvPr id="659" name="Google Shape;659;p52"/>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660" name="Google Shape;660;p52"/>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1" name="Google Shape;661;p52"/>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sp>
        <p:nvSpPr>
          <p:cNvPr id="667" name="Google Shape;667;p53"/>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8" name="Google Shape;668;p53"/>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669" name="Google Shape;669;p53"/>
          <p:cNvGrpSpPr/>
          <p:nvPr/>
        </p:nvGrpSpPr>
        <p:grpSpPr>
          <a:xfrm>
            <a:off x="791075" y="1682342"/>
            <a:ext cx="10630355" cy="3283617"/>
            <a:chOff x="791075" y="1019062"/>
            <a:chExt cx="10630355" cy="3283617"/>
          </a:xfrm>
        </p:grpSpPr>
        <p:pic>
          <p:nvPicPr>
            <p:cNvPr id="670" name="Google Shape;670;p53"/>
            <p:cNvPicPr preferRelativeResize="0"/>
            <p:nvPr/>
          </p:nvPicPr>
          <p:blipFill rotWithShape="1">
            <a:blip r:embed="rId3">
              <a:alphaModFix/>
            </a:blip>
            <a:srcRect/>
            <a:stretch/>
          </p:blipFill>
          <p:spPr>
            <a:xfrm>
              <a:off x="791075" y="2142679"/>
              <a:ext cx="2160000" cy="2160000"/>
            </a:xfrm>
            <a:prstGeom prst="rect">
              <a:avLst/>
            </a:prstGeom>
            <a:noFill/>
            <a:ln>
              <a:noFill/>
            </a:ln>
          </p:spPr>
        </p:pic>
        <p:pic>
          <p:nvPicPr>
            <p:cNvPr id="671" name="Google Shape;671;p53"/>
            <p:cNvPicPr preferRelativeResize="0"/>
            <p:nvPr/>
          </p:nvPicPr>
          <p:blipFill rotWithShape="1">
            <a:blip r:embed="rId4">
              <a:alphaModFix/>
            </a:blip>
            <a:srcRect/>
            <a:stretch/>
          </p:blipFill>
          <p:spPr>
            <a:xfrm>
              <a:off x="9261430" y="2142679"/>
              <a:ext cx="2160000" cy="2160000"/>
            </a:xfrm>
            <a:prstGeom prst="rect">
              <a:avLst/>
            </a:prstGeom>
            <a:noFill/>
            <a:ln>
              <a:noFill/>
            </a:ln>
          </p:spPr>
        </p:pic>
        <p:pic>
          <p:nvPicPr>
            <p:cNvPr id="672" name="Google Shape;672;p53"/>
            <p:cNvPicPr preferRelativeResize="0"/>
            <p:nvPr/>
          </p:nvPicPr>
          <p:blipFill rotWithShape="1">
            <a:blip r:embed="rId5">
              <a:alphaModFix/>
            </a:blip>
            <a:srcRect/>
            <a:stretch/>
          </p:blipFill>
          <p:spPr>
            <a:xfrm>
              <a:off x="3615700" y="2682679"/>
              <a:ext cx="1080000" cy="1080000"/>
            </a:xfrm>
            <a:prstGeom prst="rect">
              <a:avLst/>
            </a:prstGeom>
            <a:noFill/>
            <a:ln>
              <a:noFill/>
            </a:ln>
          </p:spPr>
        </p:pic>
        <p:pic>
          <p:nvPicPr>
            <p:cNvPr id="673" name="Google Shape;673;p53"/>
            <p:cNvPicPr preferRelativeResize="0"/>
            <p:nvPr/>
          </p:nvPicPr>
          <p:blipFill rotWithShape="1">
            <a:blip r:embed="rId5">
              <a:alphaModFix/>
            </a:blip>
            <a:srcRect/>
            <a:stretch/>
          </p:blipFill>
          <p:spPr>
            <a:xfrm>
              <a:off x="7516805" y="2682679"/>
              <a:ext cx="1080000" cy="1080000"/>
            </a:xfrm>
            <a:prstGeom prst="rect">
              <a:avLst/>
            </a:prstGeom>
            <a:noFill/>
            <a:ln>
              <a:noFill/>
            </a:ln>
          </p:spPr>
        </p:pic>
        <p:cxnSp>
          <p:nvCxnSpPr>
            <p:cNvPr id="674" name="Google Shape;674;p53"/>
            <p:cNvCxnSpPr/>
            <p:nvPr/>
          </p:nvCxnSpPr>
          <p:spPr>
            <a:xfrm>
              <a:off x="2842772"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5" name="Google Shape;675;p53"/>
            <p:cNvCxnSpPr/>
            <p:nvPr/>
          </p:nvCxnSpPr>
          <p:spPr>
            <a:xfrm>
              <a:off x="8576333"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6" name="Google Shape;676;p53"/>
            <p:cNvCxnSpPr/>
            <p:nvPr/>
          </p:nvCxnSpPr>
          <p:spPr>
            <a:xfrm>
              <a:off x="4709348" y="3071672"/>
              <a:ext cx="2807457" cy="0"/>
            </a:xfrm>
            <a:prstGeom prst="straightConnector1">
              <a:avLst/>
            </a:prstGeom>
            <a:noFill/>
            <a:ln w="25400" cap="flat" cmpd="sng">
              <a:solidFill>
                <a:schemeClr val="dk1"/>
              </a:solidFill>
              <a:prstDash val="solid"/>
              <a:miter lim="800000"/>
              <a:headEnd type="none" w="sm" len="sm"/>
              <a:tailEnd type="triangle" w="lg" len="lg"/>
            </a:ln>
          </p:spPr>
        </p:cxnSp>
        <p:cxnSp>
          <p:nvCxnSpPr>
            <p:cNvPr id="677" name="Google Shape;677;p53"/>
            <p:cNvCxnSpPr/>
            <p:nvPr/>
          </p:nvCxnSpPr>
          <p:spPr>
            <a:xfrm rot="10800000">
              <a:off x="2829124"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8" name="Google Shape;678;p53"/>
            <p:cNvCxnSpPr/>
            <p:nvPr/>
          </p:nvCxnSpPr>
          <p:spPr>
            <a:xfrm rot="10800000">
              <a:off x="8562685"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9" name="Google Shape;679;p53"/>
            <p:cNvCxnSpPr/>
            <p:nvPr/>
          </p:nvCxnSpPr>
          <p:spPr>
            <a:xfrm rot="10800000">
              <a:off x="4695700" y="3363961"/>
              <a:ext cx="2821105" cy="0"/>
            </a:xfrm>
            <a:prstGeom prst="straightConnector1">
              <a:avLst/>
            </a:prstGeom>
            <a:noFill/>
            <a:ln w="25400" cap="flat" cmpd="sng">
              <a:solidFill>
                <a:schemeClr val="dk1"/>
              </a:solidFill>
              <a:prstDash val="solid"/>
              <a:miter lim="800000"/>
              <a:headEnd type="none" w="sm" len="sm"/>
              <a:tailEnd type="triangle" w="lg" len="lg"/>
            </a:ln>
          </p:spPr>
        </p:cxnSp>
        <p:cxnSp>
          <p:nvCxnSpPr>
            <p:cNvPr id="680" name="Google Shape;680;p53"/>
            <p:cNvCxnSpPr/>
            <p:nvPr/>
          </p:nvCxnSpPr>
          <p:spPr>
            <a:xfrm rot="10800000">
              <a:off x="4151889" y="2129735"/>
              <a:ext cx="0" cy="511483"/>
            </a:xfrm>
            <a:prstGeom prst="straightConnector1">
              <a:avLst/>
            </a:prstGeom>
            <a:noFill/>
            <a:ln w="25400" cap="flat" cmpd="sng">
              <a:solidFill>
                <a:schemeClr val="dk1"/>
              </a:solidFill>
              <a:prstDash val="solid"/>
              <a:miter lim="800000"/>
              <a:headEnd type="none" w="sm" len="sm"/>
              <a:tailEnd type="triangle" w="lg" len="lg"/>
            </a:ln>
          </p:spPr>
        </p:cxnSp>
        <p:sp>
          <p:nvSpPr>
            <p:cNvPr id="681" name="Google Shape;681;p53"/>
            <p:cNvSpPr txBox="1"/>
            <p:nvPr/>
          </p:nvSpPr>
          <p:spPr>
            <a:xfrm>
              <a:off x="969264" y="301689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Customer</a:t>
              </a:r>
              <a:endParaRPr sz="2400" b="1" i="0" u="none" strike="noStrike" cap="none" dirty="0">
                <a:solidFill>
                  <a:schemeClr val="lt1"/>
                </a:solidFill>
                <a:latin typeface="Space Grotesk"/>
                <a:ea typeface="Space Grotesk"/>
                <a:cs typeface="Space Grotesk"/>
                <a:sym typeface="Space Grotesk"/>
              </a:endParaRPr>
            </a:p>
          </p:txBody>
        </p:sp>
        <p:sp>
          <p:nvSpPr>
            <p:cNvPr id="682" name="Google Shape;682;p53"/>
            <p:cNvSpPr txBox="1"/>
            <p:nvPr/>
          </p:nvSpPr>
          <p:spPr>
            <a:xfrm>
              <a:off x="9462529" y="299394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grpSp>
          <p:nvGrpSpPr>
            <p:cNvPr id="683" name="Google Shape;683;p53"/>
            <p:cNvGrpSpPr/>
            <p:nvPr/>
          </p:nvGrpSpPr>
          <p:grpSpPr>
            <a:xfrm>
              <a:off x="3615699" y="1019062"/>
              <a:ext cx="1080000" cy="1080000"/>
              <a:chOff x="4602161" y="1371134"/>
              <a:chExt cx="1080000" cy="1080000"/>
            </a:xfrm>
          </p:grpSpPr>
          <p:pic>
            <p:nvPicPr>
              <p:cNvPr id="684" name="Google Shape;684;p53"/>
              <p:cNvPicPr preferRelativeResize="0"/>
              <p:nvPr/>
            </p:nvPicPr>
            <p:blipFill rotWithShape="1">
              <a:blip r:embed="rId6">
                <a:alphaModFix/>
              </a:blip>
              <a:srcRect/>
              <a:stretch/>
            </p:blipFill>
            <p:spPr>
              <a:xfrm>
                <a:off x="4602161" y="1371134"/>
                <a:ext cx="1080000" cy="1080000"/>
              </a:xfrm>
              <a:prstGeom prst="rect">
                <a:avLst/>
              </a:prstGeom>
              <a:noFill/>
              <a:ln>
                <a:noFill/>
              </a:ln>
            </p:spPr>
          </p:pic>
          <p:sp>
            <p:nvSpPr>
              <p:cNvPr id="685" name="Google Shape;685;p53"/>
              <p:cNvSpPr txBox="1"/>
              <p:nvPr/>
            </p:nvSpPr>
            <p:spPr>
              <a:xfrm>
                <a:off x="4689827" y="1760127"/>
                <a:ext cx="904668"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Space Grotesk"/>
                    <a:ea typeface="Space Grotesk"/>
                    <a:cs typeface="Space Grotesk"/>
                    <a:sym typeface="Space Grotesk"/>
                  </a:rPr>
                  <a:t>DNS</a:t>
                </a:r>
                <a:endParaRPr sz="1600" b="1" i="0" u="none" strike="noStrike" cap="none">
                  <a:solidFill>
                    <a:schemeClr val="lt1"/>
                  </a:solidFill>
                  <a:latin typeface="Space Grotesk"/>
                  <a:ea typeface="Space Grotesk"/>
                  <a:cs typeface="Space Grotesk"/>
                  <a:sym typeface="Space Grotesk"/>
                </a:endParaRPr>
              </a:p>
            </p:txBody>
          </p:sp>
        </p:grpSp>
        <p:sp>
          <p:nvSpPr>
            <p:cNvPr id="686" name="Google Shape;686;p53"/>
            <p:cNvSpPr txBox="1"/>
            <p:nvPr/>
          </p:nvSpPr>
          <p:spPr>
            <a:xfrm>
              <a:off x="4695698" y="1235395"/>
              <a:ext cx="194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Name resolution component for service discovery</a:t>
              </a:r>
              <a:endParaRPr sz="1400" b="0" i="0" u="none" strike="noStrike" cap="none">
                <a:solidFill>
                  <a:srgbClr val="121C29"/>
                </a:solidFill>
                <a:latin typeface="Space Grotesk"/>
                <a:ea typeface="Space Grotesk"/>
                <a:cs typeface="Space Grotesk"/>
                <a:sym typeface="Space Grotesk"/>
              </a:endParaRPr>
            </a:p>
          </p:txBody>
        </p:sp>
        <p:sp>
          <p:nvSpPr>
            <p:cNvPr id="687" name="Google Shape;687;p53"/>
            <p:cNvSpPr txBox="1"/>
            <p:nvPr/>
          </p:nvSpPr>
          <p:spPr>
            <a:xfrm>
              <a:off x="5360879" y="2716989"/>
              <a:ext cx="15443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1" i="0" u="none" strike="noStrike" cap="none">
                  <a:solidFill>
                    <a:srgbClr val="121C29"/>
                  </a:solidFill>
                  <a:latin typeface="Space Grotesk"/>
                  <a:ea typeface="Space Grotesk"/>
                  <a:cs typeface="Space Grotesk"/>
                  <a:sym typeface="Space Grotesk"/>
                </a:rPr>
                <a:t>Invoke method</a:t>
              </a:r>
              <a:endParaRPr sz="1400" b="1" i="0" u="none" strike="noStrike" cap="none">
                <a:solidFill>
                  <a:srgbClr val="121C29"/>
                </a:solidFill>
                <a:latin typeface="Space Grotesk"/>
                <a:ea typeface="Space Grotesk"/>
                <a:cs typeface="Space Grotesk"/>
                <a:sym typeface="Space Grotesk"/>
              </a:endParaRPr>
            </a:p>
          </p:txBody>
        </p:sp>
        <p:grpSp>
          <p:nvGrpSpPr>
            <p:cNvPr id="688" name="Google Shape;688;p53"/>
            <p:cNvGrpSpPr/>
            <p:nvPr/>
          </p:nvGrpSpPr>
          <p:grpSpPr>
            <a:xfrm>
              <a:off x="5118201" y="3420248"/>
              <a:ext cx="2244775" cy="540000"/>
              <a:chOff x="5118201" y="3374528"/>
              <a:chExt cx="2244775" cy="540000"/>
            </a:xfrm>
          </p:grpSpPr>
          <p:pic>
            <p:nvPicPr>
              <p:cNvPr id="689" name="Google Shape;689;p53"/>
              <p:cNvPicPr preferRelativeResize="0"/>
              <p:nvPr/>
            </p:nvPicPr>
            <p:blipFill rotWithShape="1">
              <a:blip r:embed="rId7">
                <a:alphaModFix/>
              </a:blip>
              <a:srcRect/>
              <a:stretch/>
            </p:blipFill>
            <p:spPr>
              <a:xfrm>
                <a:off x="5118201" y="3374528"/>
                <a:ext cx="540000" cy="540000"/>
              </a:xfrm>
              <a:prstGeom prst="rect">
                <a:avLst/>
              </a:prstGeom>
              <a:noFill/>
              <a:ln>
                <a:noFill/>
              </a:ln>
            </p:spPr>
          </p:pic>
          <p:sp>
            <p:nvSpPr>
              <p:cNvPr id="690" name="Google Shape;690;p53"/>
              <p:cNvSpPr txBox="1"/>
              <p:nvPr/>
            </p:nvSpPr>
            <p:spPr>
              <a:xfrm>
                <a:off x="5550657" y="3546540"/>
                <a:ext cx="181231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mTLS encryption</a:t>
                </a:r>
                <a:endParaRPr sz="1400" b="0" i="0" u="none" strike="noStrike" cap="none">
                  <a:solidFill>
                    <a:srgbClr val="121C29"/>
                  </a:solidFill>
                  <a:latin typeface="Space Grotesk"/>
                  <a:ea typeface="Space Grotesk"/>
                  <a:cs typeface="Space Grotesk"/>
                  <a:sym typeface="Space Grotesk"/>
                </a:endParaRPr>
              </a:p>
            </p:txBody>
          </p:sp>
        </p:grpSp>
        <p:pic>
          <p:nvPicPr>
            <p:cNvPr id="691" name="Google Shape;691;p53"/>
            <p:cNvPicPr preferRelativeResize="0"/>
            <p:nvPr/>
          </p:nvPicPr>
          <p:blipFill rotWithShape="1">
            <a:blip r:embed="rId8">
              <a:alphaModFix/>
            </a:blip>
            <a:srcRect/>
            <a:stretch/>
          </p:blipFill>
          <p:spPr>
            <a:xfrm>
              <a:off x="8241048" y="2069898"/>
              <a:ext cx="1020381" cy="382643"/>
            </a:xfrm>
            <a:prstGeom prst="rect">
              <a:avLst/>
            </a:prstGeom>
            <a:noFill/>
            <a:ln>
              <a:noFill/>
            </a:ln>
          </p:spPr>
        </p:pic>
        <p:pic>
          <p:nvPicPr>
            <p:cNvPr id="692" name="Google Shape;692;p53"/>
            <p:cNvPicPr preferRelativeResize="0"/>
            <p:nvPr/>
          </p:nvPicPr>
          <p:blipFill rotWithShape="1">
            <a:blip r:embed="rId9">
              <a:alphaModFix/>
            </a:blip>
            <a:srcRect/>
            <a:stretch/>
          </p:blipFill>
          <p:spPr>
            <a:xfrm>
              <a:off x="7676405" y="1235395"/>
              <a:ext cx="720000" cy="720000"/>
            </a:xfrm>
            <a:prstGeom prst="rect">
              <a:avLst/>
            </a:prstGeom>
            <a:noFill/>
            <a:ln>
              <a:noFill/>
            </a:ln>
          </p:spPr>
        </p:pic>
        <p:cxnSp>
          <p:nvCxnSpPr>
            <p:cNvPr id="693" name="Google Shape;693;p53"/>
            <p:cNvCxnSpPr/>
            <p:nvPr/>
          </p:nvCxnSpPr>
          <p:spPr>
            <a:xfrm rot="10800000">
              <a:off x="8038252" y="188168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694" name="Google Shape;694;p53"/>
            <p:cNvSpPr txBox="1"/>
            <p:nvPr/>
          </p:nvSpPr>
          <p:spPr>
            <a:xfrm>
              <a:off x="8396405" y="131573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grpSp>
      <p:pic>
        <p:nvPicPr>
          <p:cNvPr id="695" name="Google Shape;695;p53"/>
          <p:cNvPicPr preferRelativeResize="0"/>
          <p:nvPr/>
        </p:nvPicPr>
        <p:blipFill rotWithShape="1">
          <a:blip r:embed="rId10">
            <a:alphaModFix/>
          </a:blip>
          <a:srcRect/>
          <a:stretch/>
        </p:blipFill>
        <p:spPr>
          <a:xfrm>
            <a:off x="10868615" y="137295"/>
            <a:ext cx="1080000" cy="10800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28DAD0CB-8353-F81C-6906-324B0C3C8CF8}"/>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9A88124-B324-D3E2-CE7A-BB8AEEB2BFC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JavaScript</a:t>
            </a:r>
            <a:endParaRPr dirty="0"/>
          </a:p>
        </p:txBody>
      </p:sp>
      <p:pic>
        <p:nvPicPr>
          <p:cNvPr id="659" name="Google Shape;659;p52">
            <a:extLst>
              <a:ext uri="{FF2B5EF4-FFF2-40B4-BE49-F238E27FC236}">
                <a16:creationId xmlns:a16="http://schemas.microsoft.com/office/drawing/2014/main" id="{89D1227B-56E1-B2A6-2980-4EB07E19E4E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A97BA407-023A-F563-CA0C-51A86A74B5B5}"/>
              </a:ext>
            </a:extLst>
          </p:cNvPr>
          <p:cNvSpPr txBox="1"/>
          <p:nvPr/>
        </p:nvSpPr>
        <p:spPr>
          <a:xfrm>
            <a:off x="2933563" y="2136246"/>
            <a:ext cx="6324874" cy="3385542"/>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daprHost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daprPort</a:t>
            </a:r>
            <a:r>
              <a:rPr lang="en-GB" sz="1600" b="1" dirty="0">
                <a:solidFill>
                  <a:srgbClr val="0A3069"/>
                </a:solidFill>
                <a:effectLst/>
                <a:latin typeface="Courier New" panose="02070309020205020404" pitchFamily="49" charset="0"/>
                <a:cs typeface="Courier New" panose="02070309020205020404" pitchFamily="49" charset="0"/>
              </a:rPr>
              <a:t>}/order`</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response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fetch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method: </a:t>
            </a:r>
            <a:r>
              <a:rPr lang="en-GB" sz="1600" b="1" dirty="0">
                <a:solidFill>
                  <a:srgbClr val="0A3069"/>
                </a:solidFill>
                <a:effectLst/>
                <a:latin typeface="Courier New" panose="02070309020205020404" pitchFamily="49" charset="0"/>
                <a:cs typeface="Courier New" panose="02070309020205020404" pitchFamily="49" charset="0"/>
              </a:rPr>
              <a:t>"POST"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headers: {</a:t>
            </a:r>
          </a:p>
          <a:p>
            <a:pPr>
              <a:lnSpc>
                <a:spcPct val="150000"/>
              </a:lnSpc>
            </a:pP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0A3069"/>
                </a:solidFill>
                <a:effectLst/>
                <a:latin typeface="Courier New" panose="02070309020205020404" pitchFamily="49" charset="0"/>
                <a:cs typeface="Courier New" panose="02070309020205020404" pitchFamily="49" charset="0"/>
              </a:rPr>
              <a:t>dapr</a:t>
            </a:r>
            <a:r>
              <a:rPr lang="en-GB" sz="1600" b="1" dirty="0">
                <a:solidFill>
                  <a:srgbClr val="0A3069"/>
                </a:solidFill>
                <a:effectLst/>
                <a:latin typeface="Courier New" panose="02070309020205020404" pitchFamily="49" charset="0"/>
                <a:cs typeface="Courier New" panose="02070309020205020404" pitchFamily="49" charset="0"/>
              </a:rPr>
              <a:t>-app-id"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"order-processor"</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body: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(order),</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60747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5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Service Invocation Demo</a:t>
            </a:r>
            <a:endParaRPr/>
          </a:p>
        </p:txBody>
      </p:sp>
      <p:sp>
        <p:nvSpPr>
          <p:cNvPr id="701" name="Google Shape;701;p54">
            <a:hlinkClick r:id="rId3"/>
          </p:cNvPr>
          <p:cNvSpPr txBox="1"/>
          <p:nvPr/>
        </p:nvSpPr>
        <p:spPr>
          <a:xfrm>
            <a:off x="1455576" y="5995452"/>
            <a:ext cx="92808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pace Grotesk"/>
                <a:ea typeface="Space Grotesk"/>
                <a:cs typeface="Space Grotesk"/>
                <a:sym typeface="Space Grotesk"/>
              </a:rPr>
              <a:t>https://docs.dapr.io/getting-started/quickstarts/serviceinvocation-quickstart/</a:t>
            </a:r>
            <a:endParaRPr sz="1400" b="0" i="0" u="none" strike="noStrike" cap="none" dirty="0">
              <a:solidFill>
                <a:srgbClr val="000000"/>
              </a:solidFill>
              <a:latin typeface="Space Grotesk" pitchFamily="2" charset="0"/>
              <a:cs typeface="Space Grotesk" pitchFamily="2" charset="0"/>
              <a:sym typeface="Arial"/>
            </a:endParaRPr>
          </a:p>
        </p:txBody>
      </p:sp>
      <p:pic>
        <p:nvPicPr>
          <p:cNvPr id="2" name="Google Shape;649;p51">
            <a:extLst>
              <a:ext uri="{FF2B5EF4-FFF2-40B4-BE49-F238E27FC236}">
                <a16:creationId xmlns:a16="http://schemas.microsoft.com/office/drawing/2014/main" id="{0BD0AD22-E88C-6199-5258-D1529757612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707" name="Google Shape;707;p5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API</a:t>
            </a:r>
            <a:endParaRPr dirty="0"/>
          </a:p>
        </p:txBody>
      </p:sp>
      <p:sp>
        <p:nvSpPr>
          <p:cNvPr id="708" name="Google Shape;708;p55">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https://docs.dapr.io/developing-applications/building-blocks/pubsub/</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74F36-5609-F634-08F6-0DCEDB4A10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8B32039-9424-9279-CF12-D2FE49099787}"/>
              </a:ext>
            </a:extLst>
          </p:cNvPr>
          <p:cNvSpPr>
            <a:spLocks noGrp="1"/>
          </p:cNvSpPr>
          <p:nvPr>
            <p:ph type="title"/>
          </p:nvPr>
        </p:nvSpPr>
        <p:spPr>
          <a:xfrm>
            <a:off x="196754" y="214127"/>
            <a:ext cx="11820099" cy="924588"/>
          </a:xfrm>
        </p:spPr>
        <p:txBody>
          <a:bodyPr/>
          <a:lstStyle/>
          <a:p>
            <a:r>
              <a:rPr lang="en-US" dirty="0"/>
              <a:t>Publish / Subscribe</a:t>
            </a:r>
            <a:endParaRPr lang="en-NL" dirty="0"/>
          </a:p>
        </p:txBody>
      </p:sp>
      <p:sp>
        <p:nvSpPr>
          <p:cNvPr id="9" name="TextBox 8">
            <a:extLst>
              <a:ext uri="{FF2B5EF4-FFF2-40B4-BE49-F238E27FC236}">
                <a16:creationId xmlns:a16="http://schemas.microsoft.com/office/drawing/2014/main" id="{E962B554-FB9E-F26A-25C1-38E6E943E2B7}"/>
              </a:ext>
            </a:extLst>
          </p:cNvPr>
          <p:cNvSpPr txBox="1"/>
          <p:nvPr/>
        </p:nvSpPr>
        <p:spPr>
          <a:xfrm>
            <a:off x="5617281" y="2321695"/>
            <a:ext cx="6141425"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message brokers and queues</a:t>
            </a:r>
          </a:p>
          <a:p>
            <a:pPr>
              <a:lnSpc>
                <a:spcPct val="150000"/>
              </a:lnSpc>
            </a:pPr>
            <a:r>
              <a:rPr lang="en-US" sz="1800" dirty="0">
                <a:latin typeface="Space Grotesk" pitchFamily="2" charset="0"/>
                <a:cs typeface="Space Grotesk" pitchFamily="2" charset="0"/>
              </a:rPr>
              <a:t>- Guaranteed at least one delivery</a:t>
            </a:r>
          </a:p>
          <a:p>
            <a:pPr>
              <a:lnSpc>
                <a:spcPct val="150000"/>
              </a:lnSpc>
            </a:pPr>
            <a:r>
              <a:rPr lang="en-US" sz="1800" dirty="0">
                <a:latin typeface="Space Grotesk" pitchFamily="2" charset="0"/>
                <a:cs typeface="Space Grotesk" pitchFamily="2" charset="0"/>
              </a:rPr>
              <a:t>- Use declarative or programmatic subscriptions</a:t>
            </a:r>
          </a:p>
          <a:p>
            <a:pPr>
              <a:lnSpc>
                <a:spcPct val="150000"/>
              </a:lnSpc>
            </a:pPr>
            <a:r>
              <a:rPr lang="en-US" sz="1800" dirty="0">
                <a:latin typeface="Space Grotesk" pitchFamily="2" charset="0"/>
                <a:cs typeface="Space Grotesk" pitchFamily="2" charset="0"/>
              </a:rPr>
              <a:t>- Use content-based message routing</a:t>
            </a:r>
          </a:p>
          <a:p>
            <a:pPr>
              <a:lnSpc>
                <a:spcPct val="150000"/>
              </a:lnSpc>
            </a:pPr>
            <a:r>
              <a:rPr lang="en-US" sz="1800" dirty="0">
                <a:latin typeface="Space Grotesk" pitchFamily="2" charset="0"/>
                <a:cs typeface="Space Grotesk" pitchFamily="2" charset="0"/>
              </a:rPr>
              <a:t>- Set dead-letter topics and resiliency policies</a:t>
            </a:r>
          </a:p>
          <a:p>
            <a:pPr>
              <a:lnSpc>
                <a:spcPct val="150000"/>
              </a:lnSpc>
            </a:pPr>
            <a:r>
              <a:rPr lang="en-US" sz="1800" dirty="0">
                <a:latin typeface="Space Grotesk" pitchFamily="2" charset="0"/>
                <a:cs typeface="Space Grotesk" pitchFamily="2" charset="0"/>
              </a:rPr>
              <a:t>- Limit publish and subscribe access by using scopes</a:t>
            </a:r>
          </a:p>
        </p:txBody>
      </p:sp>
      <p:sp>
        <p:nvSpPr>
          <p:cNvPr id="10" name="TextBox 9">
            <a:extLst>
              <a:ext uri="{FF2B5EF4-FFF2-40B4-BE49-F238E27FC236}">
                <a16:creationId xmlns:a16="http://schemas.microsoft.com/office/drawing/2014/main" id="{B7BC00B1-B144-DE2C-36B6-E615C2E105D5}"/>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publish subscribe API allows asynchronous communication between services.</a:t>
            </a:r>
            <a:endParaRPr lang="en-NL" sz="2000" b="1" dirty="0">
              <a:solidFill>
                <a:schemeClr val="accent2"/>
              </a:solidFill>
              <a:latin typeface="Space Grotesk" pitchFamily="2" charset="0"/>
              <a:cs typeface="Space Grotesk" pitchFamily="2" charset="0"/>
            </a:endParaRPr>
          </a:p>
        </p:txBody>
      </p:sp>
      <p:pic>
        <p:nvPicPr>
          <p:cNvPr id="2" name="Google Shape;611;p50">
            <a:extLst>
              <a:ext uri="{FF2B5EF4-FFF2-40B4-BE49-F238E27FC236}">
                <a16:creationId xmlns:a16="http://schemas.microsoft.com/office/drawing/2014/main" id="{3A823169-C907-1DE8-D4A1-2F5CC5BE68CC}"/>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Tree>
    <p:extLst>
      <p:ext uri="{BB962C8B-B14F-4D97-AF65-F5344CB8AC3E}">
        <p14:creationId xmlns:p14="http://schemas.microsoft.com/office/powerpoint/2010/main" val="510130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193674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Space Grotesk"/>
                <a:ea typeface="Space Grotesk"/>
                <a:cs typeface="Space Grotesk"/>
                <a:sym typeface="Space Grotesk"/>
              </a:rPr>
              <a:t>Dapr</a:t>
            </a:r>
            <a:endParaRPr sz="6000" b="1" i="0" u="none" strike="noStrike" cap="none">
              <a:solidFill>
                <a:srgbClr val="000000"/>
              </a:solidFill>
              <a:latin typeface="Space Grotesk"/>
              <a:ea typeface="Space Grotesk"/>
              <a:cs typeface="Space Grotesk"/>
              <a:sym typeface="Space Grotesk"/>
            </a:endParaRPr>
          </a:p>
        </p:txBody>
      </p:sp>
      <p:sp>
        <p:nvSpPr>
          <p:cNvPr id="111" name="Google Shape;111;p30"/>
          <p:cNvSpPr txBox="1"/>
          <p:nvPr/>
        </p:nvSpPr>
        <p:spPr>
          <a:xfrm>
            <a:off x="722631" y="2228671"/>
            <a:ext cx="704215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APIs for building </a:t>
            </a:r>
            <a:r>
              <a:rPr lang="en-US" sz="3600" b="0" i="0" u="none" strike="noStrike" cap="none">
                <a:solidFill>
                  <a:schemeClr val="accent3"/>
                </a:solidFill>
                <a:latin typeface="Space Grotesk"/>
                <a:ea typeface="Space Grotesk"/>
                <a:cs typeface="Space Grotesk"/>
                <a:sym typeface="Space Grotesk"/>
              </a:rPr>
              <a:t>secure</a:t>
            </a:r>
            <a:r>
              <a:rPr lang="en-US" sz="3600" b="0" i="0" u="none" strike="noStrike" cap="none">
                <a:solidFill>
                  <a:srgbClr val="000000"/>
                </a:solidFill>
                <a:latin typeface="Space Grotesk"/>
                <a:ea typeface="Space Grotesk"/>
                <a:cs typeface="Space Grotesk"/>
                <a:sym typeface="Space Grotesk"/>
              </a:rPr>
              <a:t> and </a:t>
            </a:r>
            <a:r>
              <a:rPr lang="en-US" sz="3600" b="0" i="0" u="none" strike="noStrike" cap="none">
                <a:solidFill>
                  <a:schemeClr val="accent2"/>
                </a:solidFill>
                <a:latin typeface="Space Grotesk"/>
                <a:ea typeface="Space Grotesk"/>
                <a:cs typeface="Space Grotesk"/>
                <a:sym typeface="Space Grotesk"/>
              </a:rPr>
              <a:t>reliable</a:t>
            </a:r>
            <a:r>
              <a:rPr lang="en-US" sz="3600" b="0" i="0" u="none" strike="noStrike" cap="none">
                <a:solidFill>
                  <a:srgbClr val="000000"/>
                </a:solidFill>
                <a:latin typeface="Space Grotesk"/>
                <a:ea typeface="Space Grotesk"/>
                <a:cs typeface="Space Grotesk"/>
                <a:sym typeface="Space Grotesk"/>
              </a:rPr>
              <a:t> microservices</a:t>
            </a:r>
            <a:endParaRPr sz="3600" b="0" i="0" u="none" strike="noStrike" cap="none">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Space Grotesk"/>
                <a:ea typeface="Space Grotesk"/>
                <a:cs typeface="Space Grotesk"/>
                <a:sym typeface="Space Grotesk"/>
              </a:rPr>
              <a:t>[Speaker]</a:t>
            </a:r>
            <a:endParaRPr sz="28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56"/>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14" name="Google Shape;714;p5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15" name="Google Shape;715;p56"/>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http://localhost:3500/v1.0/</a:t>
            </a:r>
            <a:r>
              <a:rPr lang="en-US" sz="1600" b="1" i="0" u="none" strike="noStrike" cap="none" dirty="0">
                <a:solidFill>
                  <a:schemeClr val="accent6"/>
                </a:solidFill>
                <a:latin typeface="Space Grotesk" pitchFamily="2" charset="77"/>
                <a:cs typeface="Space Grotesk" pitchFamily="2" charset="77"/>
                <a:sym typeface="Arial"/>
              </a:rPr>
              <a:t>publish</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err="1">
                <a:solidFill>
                  <a:schemeClr val="accent1"/>
                </a:solidFill>
                <a:latin typeface="Space Grotesk" pitchFamily="2" charset="77"/>
                <a:cs typeface="Space Grotesk" pitchFamily="2" charset="77"/>
                <a:sym typeface="Arial"/>
              </a:rPr>
              <a:t>mybroker</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a:solidFill>
                  <a:schemeClr val="accent3"/>
                </a:solidFill>
                <a:latin typeface="Space Grotesk" pitchFamily="2" charset="77"/>
                <a:cs typeface="Space Grotesk" pitchFamily="2" charset="77"/>
                <a:sym typeface="Arial"/>
              </a:rPr>
              <a:t>order-messages</a:t>
            </a:r>
            <a:endParaRPr sz="1600" b="0" i="0" u="none" strike="noStrike" cap="none" dirty="0">
              <a:solidFill>
                <a:schemeClr val="accent3"/>
              </a:solidFill>
              <a:latin typeface="Space Grotesk" pitchFamily="2" charset="77"/>
              <a:cs typeface="Space Grotesk" pitchFamily="2" charset="77"/>
              <a:sym typeface="Arial"/>
            </a:endParaRPr>
          </a:p>
        </p:txBody>
      </p:sp>
      <p:sp>
        <p:nvSpPr>
          <p:cNvPr id="716" name="Google Shape;716;p56"/>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http://localhost:5100/</a:t>
            </a:r>
            <a:r>
              <a:rPr lang="en-US" sz="1600" b="0" i="0" u="none" strike="noStrike" cap="none" dirty="0">
                <a:solidFill>
                  <a:schemeClr val="accent3"/>
                </a:solidFill>
                <a:latin typeface="Space Grotesk" pitchFamily="2" charset="77"/>
                <a:cs typeface="Space Grotesk" pitchFamily="2" charset="77"/>
                <a:sym typeface="Arial"/>
              </a:rPr>
              <a:t>orders</a:t>
            </a:r>
            <a:endParaRPr sz="1600" b="0" i="0" u="none" strike="noStrike" cap="none" dirty="0">
              <a:solidFill>
                <a:schemeClr val="accent3"/>
              </a:solidFill>
              <a:latin typeface="Space Grotesk" pitchFamily="2" charset="77"/>
              <a:cs typeface="Space Grotesk" pitchFamily="2" charset="77"/>
              <a:sym typeface="Arial"/>
            </a:endParaRPr>
          </a:p>
        </p:txBody>
      </p:sp>
      <p:grpSp>
        <p:nvGrpSpPr>
          <p:cNvPr id="717" name="Google Shape;717;p56"/>
          <p:cNvGrpSpPr/>
          <p:nvPr/>
        </p:nvGrpSpPr>
        <p:grpSpPr>
          <a:xfrm>
            <a:off x="791075" y="2805959"/>
            <a:ext cx="10630355" cy="2276507"/>
            <a:chOff x="791075" y="2805959"/>
            <a:chExt cx="10630355" cy="2276507"/>
          </a:xfrm>
        </p:grpSpPr>
        <p:pic>
          <p:nvPicPr>
            <p:cNvPr id="718" name="Google Shape;718;p56"/>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19" name="Google Shape;719;p56"/>
            <p:cNvPicPr preferRelativeResize="0"/>
            <p:nvPr/>
          </p:nvPicPr>
          <p:blipFill rotWithShape="1">
            <a:blip r:embed="rId5">
              <a:alphaModFix/>
            </a:blip>
            <a:srcRect/>
            <a:stretch/>
          </p:blipFill>
          <p:spPr>
            <a:xfrm>
              <a:off x="9261430" y="2805959"/>
              <a:ext cx="2160000" cy="2160000"/>
            </a:xfrm>
            <a:prstGeom prst="rect">
              <a:avLst/>
            </a:prstGeom>
            <a:noFill/>
            <a:ln>
              <a:noFill/>
            </a:ln>
          </p:spPr>
        </p:pic>
        <p:sp>
          <p:nvSpPr>
            <p:cNvPr id="720" name="Google Shape;720;p56"/>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Publisher</a:t>
              </a:r>
              <a:endParaRPr sz="2400" b="1" i="0" u="none" strike="noStrike" cap="none" dirty="0">
                <a:solidFill>
                  <a:schemeClr val="lt1"/>
                </a:solidFill>
                <a:latin typeface="Space Grotesk"/>
                <a:ea typeface="Space Grotesk"/>
                <a:cs typeface="Space Grotesk"/>
                <a:sym typeface="Space Grotesk"/>
              </a:endParaRPr>
            </a:p>
          </p:txBody>
        </p:sp>
        <p:sp>
          <p:nvSpPr>
            <p:cNvPr id="721" name="Google Shape;721;p56"/>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22" name="Google Shape;722;p56"/>
            <p:cNvPicPr preferRelativeResize="0"/>
            <p:nvPr/>
          </p:nvPicPr>
          <p:blipFill rotWithShape="1">
            <a:blip r:embed="rId6">
              <a:alphaModFix/>
            </a:blip>
            <a:srcRect/>
            <a:stretch/>
          </p:blipFill>
          <p:spPr>
            <a:xfrm>
              <a:off x="5206803" y="3497621"/>
              <a:ext cx="1800000" cy="776676"/>
            </a:xfrm>
            <a:prstGeom prst="rect">
              <a:avLst/>
            </a:prstGeom>
            <a:noFill/>
            <a:ln>
              <a:noFill/>
            </a:ln>
          </p:spPr>
        </p:pic>
        <p:sp>
          <p:nvSpPr>
            <p:cNvPr id="723" name="Google Shape;723;p56"/>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24" name="Google Shape;724;p56"/>
            <p:cNvGrpSpPr/>
            <p:nvPr/>
          </p:nvGrpSpPr>
          <p:grpSpPr>
            <a:xfrm>
              <a:off x="4750644" y="4499536"/>
              <a:ext cx="2785649" cy="582930"/>
              <a:chOff x="3539169" y="1480531"/>
              <a:chExt cx="2785649" cy="582930"/>
            </a:xfrm>
          </p:grpSpPr>
          <p:pic>
            <p:nvPicPr>
              <p:cNvPr id="725" name="Google Shape;725;p56"/>
              <p:cNvPicPr preferRelativeResize="0"/>
              <p:nvPr/>
            </p:nvPicPr>
            <p:blipFill rotWithShape="1">
              <a:blip r:embed="rId7">
                <a:alphaModFix/>
              </a:blip>
              <a:srcRect/>
              <a:stretch/>
            </p:blipFill>
            <p:spPr>
              <a:xfrm>
                <a:off x="4056511" y="1507201"/>
                <a:ext cx="480060" cy="556260"/>
              </a:xfrm>
              <a:prstGeom prst="rect">
                <a:avLst/>
              </a:prstGeom>
              <a:noFill/>
              <a:ln>
                <a:noFill/>
              </a:ln>
            </p:spPr>
          </p:pic>
          <p:pic>
            <p:nvPicPr>
              <p:cNvPr id="726" name="Google Shape;726;p56"/>
              <p:cNvPicPr preferRelativeResize="0"/>
              <p:nvPr/>
            </p:nvPicPr>
            <p:blipFill rotWithShape="1">
              <a:blip r:embed="rId8">
                <a:alphaModFix/>
              </a:blip>
              <a:srcRect/>
              <a:stretch/>
            </p:blipFill>
            <p:spPr>
              <a:xfrm>
                <a:off x="5905718" y="1480531"/>
                <a:ext cx="419100" cy="582930"/>
              </a:xfrm>
              <a:prstGeom prst="rect">
                <a:avLst/>
              </a:prstGeom>
              <a:noFill/>
              <a:ln>
                <a:noFill/>
              </a:ln>
            </p:spPr>
          </p:pic>
          <p:pic>
            <p:nvPicPr>
              <p:cNvPr id="727" name="Google Shape;727;p56"/>
              <p:cNvPicPr preferRelativeResize="0"/>
              <p:nvPr/>
            </p:nvPicPr>
            <p:blipFill rotWithShape="1">
              <a:blip r:embed="rId9">
                <a:alphaModFix/>
              </a:blip>
              <a:srcRect/>
              <a:stretch/>
            </p:blipFill>
            <p:spPr>
              <a:xfrm>
                <a:off x="4634813" y="1507201"/>
                <a:ext cx="655320" cy="556260"/>
              </a:xfrm>
              <a:prstGeom prst="rect">
                <a:avLst/>
              </a:prstGeom>
              <a:noFill/>
              <a:ln>
                <a:noFill/>
              </a:ln>
            </p:spPr>
          </p:pic>
          <p:pic>
            <p:nvPicPr>
              <p:cNvPr id="728" name="Google Shape;728;p56"/>
              <p:cNvPicPr preferRelativeResize="0"/>
              <p:nvPr/>
            </p:nvPicPr>
            <p:blipFill rotWithShape="1">
              <a:blip r:embed="rId10">
                <a:alphaModFix/>
              </a:blip>
              <a:srcRect/>
              <a:stretch/>
            </p:blipFill>
            <p:spPr>
              <a:xfrm>
                <a:off x="3539169" y="1507201"/>
                <a:ext cx="419100" cy="556260"/>
              </a:xfrm>
              <a:prstGeom prst="rect">
                <a:avLst/>
              </a:prstGeom>
              <a:noFill/>
              <a:ln>
                <a:noFill/>
              </a:ln>
            </p:spPr>
          </p:pic>
          <p:pic>
            <p:nvPicPr>
              <p:cNvPr id="729" name="Google Shape;729;p56"/>
              <p:cNvPicPr preferRelativeResize="0"/>
              <p:nvPr/>
            </p:nvPicPr>
            <p:blipFill rotWithShape="1">
              <a:blip r:embed="rId11">
                <a:alphaModFix/>
              </a:blip>
              <a:srcRect/>
              <a:stretch/>
            </p:blipFill>
            <p:spPr>
              <a:xfrm>
                <a:off x="5388375" y="1564351"/>
                <a:ext cx="419100" cy="499110"/>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57"/>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35" name="Google Shape;735;p5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36" name="Google Shape;736;p57"/>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37" name="Google Shape;737;p57"/>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38" name="Google Shape;738;p57"/>
          <p:cNvGrpSpPr/>
          <p:nvPr/>
        </p:nvGrpSpPr>
        <p:grpSpPr>
          <a:xfrm>
            <a:off x="791075" y="1898675"/>
            <a:ext cx="10630355" cy="3183791"/>
            <a:chOff x="791075" y="1898675"/>
            <a:chExt cx="10630355" cy="3183791"/>
          </a:xfrm>
        </p:grpSpPr>
        <p:pic>
          <p:nvPicPr>
            <p:cNvPr id="739" name="Google Shape;739;p57"/>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40" name="Google Shape;740;p57"/>
            <p:cNvPicPr preferRelativeResize="0"/>
            <p:nvPr/>
          </p:nvPicPr>
          <p:blipFill rotWithShape="1">
            <a:blip r:embed="rId5">
              <a:alphaModFix/>
            </a:blip>
            <a:srcRect/>
            <a:stretch/>
          </p:blipFill>
          <p:spPr>
            <a:xfrm>
              <a:off x="9261430" y="2805959"/>
              <a:ext cx="2160000" cy="2160000"/>
            </a:xfrm>
            <a:prstGeom prst="rect">
              <a:avLst/>
            </a:prstGeom>
            <a:noFill/>
            <a:ln>
              <a:noFill/>
            </a:ln>
          </p:spPr>
        </p:pic>
        <p:pic>
          <p:nvPicPr>
            <p:cNvPr id="741" name="Google Shape;741;p57"/>
            <p:cNvPicPr preferRelativeResize="0"/>
            <p:nvPr/>
          </p:nvPicPr>
          <p:blipFill rotWithShape="1">
            <a:blip r:embed="rId6">
              <a:alphaModFix/>
            </a:blip>
            <a:srcRect/>
            <a:stretch/>
          </p:blipFill>
          <p:spPr>
            <a:xfrm>
              <a:off x="3615700" y="3345959"/>
              <a:ext cx="1080000" cy="1080000"/>
            </a:xfrm>
            <a:prstGeom prst="rect">
              <a:avLst/>
            </a:prstGeom>
            <a:noFill/>
            <a:ln>
              <a:noFill/>
            </a:ln>
          </p:spPr>
        </p:pic>
        <p:pic>
          <p:nvPicPr>
            <p:cNvPr id="742" name="Google Shape;742;p57"/>
            <p:cNvPicPr preferRelativeResize="0"/>
            <p:nvPr/>
          </p:nvPicPr>
          <p:blipFill rotWithShape="1">
            <a:blip r:embed="rId6">
              <a:alphaModFix/>
            </a:blip>
            <a:srcRect/>
            <a:stretch/>
          </p:blipFill>
          <p:spPr>
            <a:xfrm>
              <a:off x="7516805" y="3345959"/>
              <a:ext cx="1080000" cy="1080000"/>
            </a:xfrm>
            <a:prstGeom prst="rect">
              <a:avLst/>
            </a:prstGeom>
            <a:noFill/>
            <a:ln>
              <a:noFill/>
            </a:ln>
          </p:spPr>
        </p:pic>
        <p:cxnSp>
          <p:nvCxnSpPr>
            <p:cNvPr id="743" name="Google Shape;743;p57"/>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44" name="Google Shape;744;p57"/>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45" name="Google Shape;745;p57"/>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46" name="Google Shape;746;p57"/>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47" name="Google Shape;747;p57"/>
            <p:cNvPicPr preferRelativeResize="0"/>
            <p:nvPr/>
          </p:nvPicPr>
          <p:blipFill rotWithShape="1">
            <a:blip r:embed="rId7">
              <a:alphaModFix/>
            </a:blip>
            <a:srcRect/>
            <a:stretch/>
          </p:blipFill>
          <p:spPr>
            <a:xfrm>
              <a:off x="8241048" y="2733178"/>
              <a:ext cx="1020381" cy="382643"/>
            </a:xfrm>
            <a:prstGeom prst="rect">
              <a:avLst/>
            </a:prstGeom>
            <a:noFill/>
            <a:ln>
              <a:noFill/>
            </a:ln>
          </p:spPr>
        </p:pic>
        <p:pic>
          <p:nvPicPr>
            <p:cNvPr id="748" name="Google Shape;748;p57"/>
            <p:cNvPicPr preferRelativeResize="0"/>
            <p:nvPr/>
          </p:nvPicPr>
          <p:blipFill rotWithShape="1">
            <a:blip r:embed="rId8">
              <a:alphaModFix/>
            </a:blip>
            <a:srcRect/>
            <a:stretch/>
          </p:blipFill>
          <p:spPr>
            <a:xfrm>
              <a:off x="7676405" y="1898675"/>
              <a:ext cx="720000" cy="720000"/>
            </a:xfrm>
            <a:prstGeom prst="rect">
              <a:avLst/>
            </a:prstGeom>
            <a:noFill/>
            <a:ln>
              <a:noFill/>
            </a:ln>
          </p:spPr>
        </p:pic>
        <p:cxnSp>
          <p:nvCxnSpPr>
            <p:cNvPr id="749" name="Google Shape;749;p57"/>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50" name="Google Shape;750;p57"/>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51" name="Google Shape;751;p57"/>
            <p:cNvPicPr preferRelativeResize="0"/>
            <p:nvPr/>
          </p:nvPicPr>
          <p:blipFill rotWithShape="1">
            <a:blip r:embed="rId9">
              <a:alphaModFix/>
            </a:blip>
            <a:srcRect/>
            <a:stretch/>
          </p:blipFill>
          <p:spPr>
            <a:xfrm>
              <a:off x="5206803" y="3497621"/>
              <a:ext cx="1800000" cy="776676"/>
            </a:xfrm>
            <a:prstGeom prst="rect">
              <a:avLst/>
            </a:prstGeom>
            <a:noFill/>
            <a:ln>
              <a:noFill/>
            </a:ln>
          </p:spPr>
        </p:pic>
        <p:cxnSp>
          <p:nvCxnSpPr>
            <p:cNvPr id="752" name="Google Shape;752;p57"/>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53" name="Google Shape;753;p57"/>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54" name="Google Shape;754;p57"/>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55" name="Google Shape;755;p57"/>
            <p:cNvGrpSpPr/>
            <p:nvPr/>
          </p:nvGrpSpPr>
          <p:grpSpPr>
            <a:xfrm>
              <a:off x="5145907" y="2792907"/>
              <a:ext cx="1930716" cy="618218"/>
              <a:chOff x="5060230" y="2776686"/>
              <a:chExt cx="1930716" cy="618218"/>
            </a:xfrm>
          </p:grpSpPr>
          <p:pic>
            <p:nvPicPr>
              <p:cNvPr id="756" name="Google Shape;756;p57" descr="A blue and black cloud logo&#10;&#10;Description automatically generated"/>
              <p:cNvPicPr preferRelativeResize="0"/>
              <p:nvPr/>
            </p:nvPicPr>
            <p:blipFill rotWithShape="1">
              <a:blip r:embed="rId10">
                <a:alphaModFix/>
              </a:blip>
              <a:srcRect/>
              <a:stretch/>
            </p:blipFill>
            <p:spPr>
              <a:xfrm>
                <a:off x="5060230" y="2776686"/>
                <a:ext cx="618218" cy="618218"/>
              </a:xfrm>
              <a:prstGeom prst="rect">
                <a:avLst/>
              </a:prstGeom>
              <a:noFill/>
              <a:ln>
                <a:noFill/>
              </a:ln>
            </p:spPr>
          </p:pic>
          <p:sp>
            <p:nvSpPr>
              <p:cNvPr id="757" name="Google Shape;757;p57"/>
              <p:cNvSpPr txBox="1"/>
              <p:nvPr/>
            </p:nvSpPr>
            <p:spPr>
              <a:xfrm>
                <a:off x="5709990" y="2947315"/>
                <a:ext cx="128095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nvGrpSpPr>
            <p:cNvPr id="758" name="Google Shape;758;p57"/>
            <p:cNvGrpSpPr/>
            <p:nvPr/>
          </p:nvGrpSpPr>
          <p:grpSpPr>
            <a:xfrm>
              <a:off x="4750644" y="4499536"/>
              <a:ext cx="2785649" cy="582930"/>
              <a:chOff x="3539169" y="1480531"/>
              <a:chExt cx="2785649" cy="582930"/>
            </a:xfrm>
          </p:grpSpPr>
          <p:pic>
            <p:nvPicPr>
              <p:cNvPr id="759" name="Google Shape;759;p57"/>
              <p:cNvPicPr preferRelativeResize="0"/>
              <p:nvPr/>
            </p:nvPicPr>
            <p:blipFill rotWithShape="1">
              <a:blip r:embed="rId11">
                <a:alphaModFix/>
              </a:blip>
              <a:srcRect/>
              <a:stretch/>
            </p:blipFill>
            <p:spPr>
              <a:xfrm>
                <a:off x="4056511" y="1507201"/>
                <a:ext cx="480060" cy="556260"/>
              </a:xfrm>
              <a:prstGeom prst="rect">
                <a:avLst/>
              </a:prstGeom>
              <a:noFill/>
              <a:ln>
                <a:noFill/>
              </a:ln>
            </p:spPr>
          </p:pic>
          <p:pic>
            <p:nvPicPr>
              <p:cNvPr id="760" name="Google Shape;760;p57"/>
              <p:cNvPicPr preferRelativeResize="0"/>
              <p:nvPr/>
            </p:nvPicPr>
            <p:blipFill rotWithShape="1">
              <a:blip r:embed="rId12">
                <a:alphaModFix/>
              </a:blip>
              <a:srcRect/>
              <a:stretch/>
            </p:blipFill>
            <p:spPr>
              <a:xfrm>
                <a:off x="5905718" y="1480531"/>
                <a:ext cx="419100" cy="582930"/>
              </a:xfrm>
              <a:prstGeom prst="rect">
                <a:avLst/>
              </a:prstGeom>
              <a:noFill/>
              <a:ln>
                <a:noFill/>
              </a:ln>
            </p:spPr>
          </p:pic>
          <p:pic>
            <p:nvPicPr>
              <p:cNvPr id="761" name="Google Shape;761;p57"/>
              <p:cNvPicPr preferRelativeResize="0"/>
              <p:nvPr/>
            </p:nvPicPr>
            <p:blipFill rotWithShape="1">
              <a:blip r:embed="rId13">
                <a:alphaModFix/>
              </a:blip>
              <a:srcRect/>
              <a:stretch/>
            </p:blipFill>
            <p:spPr>
              <a:xfrm>
                <a:off x="4634813" y="1507201"/>
                <a:ext cx="655320" cy="556260"/>
              </a:xfrm>
              <a:prstGeom prst="rect">
                <a:avLst/>
              </a:prstGeom>
              <a:noFill/>
              <a:ln>
                <a:noFill/>
              </a:ln>
            </p:spPr>
          </p:pic>
          <p:pic>
            <p:nvPicPr>
              <p:cNvPr id="762" name="Google Shape;762;p57"/>
              <p:cNvPicPr preferRelativeResize="0"/>
              <p:nvPr/>
            </p:nvPicPr>
            <p:blipFill rotWithShape="1">
              <a:blip r:embed="rId14">
                <a:alphaModFix/>
              </a:blip>
              <a:srcRect/>
              <a:stretch/>
            </p:blipFill>
            <p:spPr>
              <a:xfrm>
                <a:off x="3539169" y="1507201"/>
                <a:ext cx="419100" cy="556260"/>
              </a:xfrm>
              <a:prstGeom prst="rect">
                <a:avLst/>
              </a:prstGeom>
              <a:noFill/>
              <a:ln>
                <a:noFill/>
              </a:ln>
            </p:spPr>
          </p:pic>
          <p:pic>
            <p:nvPicPr>
              <p:cNvPr id="763" name="Google Shape;763;p57"/>
              <p:cNvPicPr preferRelativeResize="0"/>
              <p:nvPr/>
            </p:nvPicPr>
            <p:blipFill rotWithShape="1">
              <a:blip r:embed="rId15">
                <a:alphaModFix/>
              </a:blip>
              <a:srcRect/>
              <a:stretch/>
            </p:blipFill>
            <p:spPr>
              <a:xfrm>
                <a:off x="5388375" y="1564351"/>
                <a:ext cx="419100" cy="499110"/>
              </a:xfrm>
              <a:prstGeom prst="rect">
                <a:avLst/>
              </a:prstGeom>
              <a:noFill/>
              <a:ln>
                <a:noFill/>
              </a:ln>
            </p:spPr>
          </p:pic>
        </p:gr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58"/>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69" name="Google Shape;769;p58"/>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70" name="Google Shape;770;p58"/>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71" name="Google Shape;771;p58"/>
          <p:cNvGrpSpPr/>
          <p:nvPr/>
        </p:nvGrpSpPr>
        <p:grpSpPr>
          <a:xfrm>
            <a:off x="791075" y="1898675"/>
            <a:ext cx="10630355" cy="3183791"/>
            <a:chOff x="791075" y="1898675"/>
            <a:chExt cx="10630355" cy="3183791"/>
          </a:xfrm>
        </p:grpSpPr>
        <p:grpSp>
          <p:nvGrpSpPr>
            <p:cNvPr id="772" name="Google Shape;772;p58"/>
            <p:cNvGrpSpPr/>
            <p:nvPr/>
          </p:nvGrpSpPr>
          <p:grpSpPr>
            <a:xfrm>
              <a:off x="4750644" y="4499536"/>
              <a:ext cx="2785649" cy="582930"/>
              <a:chOff x="3539169" y="1480531"/>
              <a:chExt cx="2785649" cy="582930"/>
            </a:xfrm>
          </p:grpSpPr>
          <p:pic>
            <p:nvPicPr>
              <p:cNvPr id="773" name="Google Shape;773;p58"/>
              <p:cNvPicPr preferRelativeResize="0"/>
              <p:nvPr/>
            </p:nvPicPr>
            <p:blipFill rotWithShape="1">
              <a:blip r:embed="rId4">
                <a:alphaModFix/>
              </a:blip>
              <a:srcRect/>
              <a:stretch/>
            </p:blipFill>
            <p:spPr>
              <a:xfrm>
                <a:off x="4634813" y="1507201"/>
                <a:ext cx="655320" cy="556260"/>
              </a:xfrm>
              <a:prstGeom prst="rect">
                <a:avLst/>
              </a:prstGeom>
              <a:noFill/>
              <a:ln>
                <a:noFill/>
              </a:ln>
            </p:spPr>
          </p:pic>
          <p:pic>
            <p:nvPicPr>
              <p:cNvPr id="774" name="Google Shape;774;p58"/>
              <p:cNvPicPr preferRelativeResize="0"/>
              <p:nvPr/>
            </p:nvPicPr>
            <p:blipFill rotWithShape="1">
              <a:blip r:embed="rId5">
                <a:alphaModFix/>
              </a:blip>
              <a:srcRect/>
              <a:stretch/>
            </p:blipFill>
            <p:spPr>
              <a:xfrm>
                <a:off x="4056511" y="1507201"/>
                <a:ext cx="480060" cy="556260"/>
              </a:xfrm>
              <a:prstGeom prst="rect">
                <a:avLst/>
              </a:prstGeom>
              <a:noFill/>
              <a:ln>
                <a:noFill/>
              </a:ln>
            </p:spPr>
          </p:pic>
          <p:pic>
            <p:nvPicPr>
              <p:cNvPr id="775" name="Google Shape;775;p58"/>
              <p:cNvPicPr preferRelativeResize="0"/>
              <p:nvPr/>
            </p:nvPicPr>
            <p:blipFill rotWithShape="1">
              <a:blip r:embed="rId6">
                <a:alphaModFix/>
              </a:blip>
              <a:srcRect/>
              <a:stretch/>
            </p:blipFill>
            <p:spPr>
              <a:xfrm>
                <a:off x="5905718" y="1480531"/>
                <a:ext cx="419100" cy="582930"/>
              </a:xfrm>
              <a:prstGeom prst="rect">
                <a:avLst/>
              </a:prstGeom>
              <a:noFill/>
              <a:ln>
                <a:noFill/>
              </a:ln>
            </p:spPr>
          </p:pic>
          <p:pic>
            <p:nvPicPr>
              <p:cNvPr id="776" name="Google Shape;776;p58"/>
              <p:cNvPicPr preferRelativeResize="0"/>
              <p:nvPr/>
            </p:nvPicPr>
            <p:blipFill rotWithShape="1">
              <a:blip r:embed="rId7">
                <a:alphaModFix/>
              </a:blip>
              <a:srcRect/>
              <a:stretch/>
            </p:blipFill>
            <p:spPr>
              <a:xfrm>
                <a:off x="3539169" y="1507201"/>
                <a:ext cx="419100" cy="556260"/>
              </a:xfrm>
              <a:prstGeom prst="rect">
                <a:avLst/>
              </a:prstGeom>
              <a:noFill/>
              <a:ln>
                <a:noFill/>
              </a:ln>
            </p:spPr>
          </p:pic>
          <p:pic>
            <p:nvPicPr>
              <p:cNvPr id="777" name="Google Shape;777;p58"/>
              <p:cNvPicPr preferRelativeResize="0"/>
              <p:nvPr/>
            </p:nvPicPr>
            <p:blipFill rotWithShape="1">
              <a:blip r:embed="rId8">
                <a:alphaModFix/>
              </a:blip>
              <a:srcRect/>
              <a:stretch/>
            </p:blipFill>
            <p:spPr>
              <a:xfrm>
                <a:off x="5388375" y="1564351"/>
                <a:ext cx="419100" cy="499110"/>
              </a:xfrm>
              <a:prstGeom prst="rect">
                <a:avLst/>
              </a:prstGeom>
              <a:noFill/>
              <a:ln>
                <a:noFill/>
              </a:ln>
            </p:spPr>
          </p:pic>
        </p:grpSp>
        <p:grpSp>
          <p:nvGrpSpPr>
            <p:cNvPr id="778" name="Google Shape;778;p58"/>
            <p:cNvGrpSpPr/>
            <p:nvPr/>
          </p:nvGrpSpPr>
          <p:grpSpPr>
            <a:xfrm>
              <a:off x="791075" y="1898675"/>
              <a:ext cx="10630355" cy="3067284"/>
              <a:chOff x="791075" y="1898675"/>
              <a:chExt cx="10630355" cy="3067284"/>
            </a:xfrm>
          </p:grpSpPr>
          <p:pic>
            <p:nvPicPr>
              <p:cNvPr id="779" name="Google Shape;779;p58"/>
              <p:cNvPicPr preferRelativeResize="0"/>
              <p:nvPr/>
            </p:nvPicPr>
            <p:blipFill rotWithShape="1">
              <a:blip r:embed="rId9">
                <a:alphaModFix/>
              </a:blip>
              <a:srcRect/>
              <a:stretch/>
            </p:blipFill>
            <p:spPr>
              <a:xfrm>
                <a:off x="791075" y="2805959"/>
                <a:ext cx="2160000" cy="2160000"/>
              </a:xfrm>
              <a:prstGeom prst="rect">
                <a:avLst/>
              </a:prstGeom>
              <a:noFill/>
              <a:ln>
                <a:noFill/>
              </a:ln>
            </p:spPr>
          </p:pic>
          <p:pic>
            <p:nvPicPr>
              <p:cNvPr id="780" name="Google Shape;780;p58"/>
              <p:cNvPicPr preferRelativeResize="0"/>
              <p:nvPr/>
            </p:nvPicPr>
            <p:blipFill rotWithShape="1">
              <a:blip r:embed="rId10">
                <a:alphaModFix/>
              </a:blip>
              <a:srcRect/>
              <a:stretch/>
            </p:blipFill>
            <p:spPr>
              <a:xfrm>
                <a:off x="9261430" y="2805959"/>
                <a:ext cx="2160000" cy="2160000"/>
              </a:xfrm>
              <a:prstGeom prst="rect">
                <a:avLst/>
              </a:prstGeom>
              <a:noFill/>
              <a:ln>
                <a:noFill/>
              </a:ln>
            </p:spPr>
          </p:pic>
          <p:pic>
            <p:nvPicPr>
              <p:cNvPr id="781" name="Google Shape;781;p58"/>
              <p:cNvPicPr preferRelativeResize="0"/>
              <p:nvPr/>
            </p:nvPicPr>
            <p:blipFill rotWithShape="1">
              <a:blip r:embed="rId11">
                <a:alphaModFix/>
              </a:blip>
              <a:srcRect/>
              <a:stretch/>
            </p:blipFill>
            <p:spPr>
              <a:xfrm>
                <a:off x="3615700" y="3345959"/>
                <a:ext cx="1080000" cy="1080000"/>
              </a:xfrm>
              <a:prstGeom prst="rect">
                <a:avLst/>
              </a:prstGeom>
              <a:noFill/>
              <a:ln>
                <a:noFill/>
              </a:ln>
            </p:spPr>
          </p:pic>
          <p:pic>
            <p:nvPicPr>
              <p:cNvPr id="782" name="Google Shape;782;p58"/>
              <p:cNvPicPr preferRelativeResize="0"/>
              <p:nvPr/>
            </p:nvPicPr>
            <p:blipFill rotWithShape="1">
              <a:blip r:embed="rId11">
                <a:alphaModFix/>
              </a:blip>
              <a:srcRect/>
              <a:stretch/>
            </p:blipFill>
            <p:spPr>
              <a:xfrm>
                <a:off x="7516805" y="3345959"/>
                <a:ext cx="1080000" cy="1080000"/>
              </a:xfrm>
              <a:prstGeom prst="rect">
                <a:avLst/>
              </a:prstGeom>
              <a:noFill/>
              <a:ln>
                <a:noFill/>
              </a:ln>
            </p:spPr>
          </p:pic>
          <p:cxnSp>
            <p:nvCxnSpPr>
              <p:cNvPr id="783" name="Google Shape;783;p58"/>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84" name="Google Shape;784;p58"/>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85" name="Google Shape;785;p58"/>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86" name="Google Shape;786;p58"/>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87" name="Google Shape;787;p58"/>
              <p:cNvPicPr preferRelativeResize="0"/>
              <p:nvPr/>
            </p:nvPicPr>
            <p:blipFill rotWithShape="1">
              <a:blip r:embed="rId12">
                <a:alphaModFix/>
              </a:blip>
              <a:srcRect/>
              <a:stretch/>
            </p:blipFill>
            <p:spPr>
              <a:xfrm>
                <a:off x="8241048" y="2733178"/>
                <a:ext cx="1020381" cy="382643"/>
              </a:xfrm>
              <a:prstGeom prst="rect">
                <a:avLst/>
              </a:prstGeom>
              <a:noFill/>
              <a:ln>
                <a:noFill/>
              </a:ln>
            </p:spPr>
          </p:pic>
          <p:pic>
            <p:nvPicPr>
              <p:cNvPr id="788" name="Google Shape;788;p58"/>
              <p:cNvPicPr preferRelativeResize="0"/>
              <p:nvPr/>
            </p:nvPicPr>
            <p:blipFill rotWithShape="1">
              <a:blip r:embed="rId13">
                <a:alphaModFix/>
              </a:blip>
              <a:srcRect/>
              <a:stretch/>
            </p:blipFill>
            <p:spPr>
              <a:xfrm>
                <a:off x="7676405" y="1898675"/>
                <a:ext cx="720000" cy="720000"/>
              </a:xfrm>
              <a:prstGeom prst="rect">
                <a:avLst/>
              </a:prstGeom>
              <a:noFill/>
              <a:ln>
                <a:noFill/>
              </a:ln>
            </p:spPr>
          </p:pic>
          <p:cxnSp>
            <p:nvCxnSpPr>
              <p:cNvPr id="789" name="Google Shape;789;p58"/>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90" name="Google Shape;790;p58"/>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91" name="Google Shape;791;p58"/>
              <p:cNvPicPr preferRelativeResize="0"/>
              <p:nvPr/>
            </p:nvPicPr>
            <p:blipFill rotWithShape="1">
              <a:blip r:embed="rId14">
                <a:alphaModFix/>
              </a:blip>
              <a:srcRect/>
              <a:stretch/>
            </p:blipFill>
            <p:spPr>
              <a:xfrm>
                <a:off x="5206803" y="3497621"/>
                <a:ext cx="1800000" cy="776676"/>
              </a:xfrm>
              <a:prstGeom prst="rect">
                <a:avLst/>
              </a:prstGeom>
              <a:noFill/>
              <a:ln>
                <a:noFill/>
              </a:ln>
            </p:spPr>
          </p:pic>
          <p:cxnSp>
            <p:nvCxnSpPr>
              <p:cNvPr id="792" name="Google Shape;792;p58"/>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93" name="Google Shape;793;p58"/>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94" name="Google Shape;794;p58"/>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95" name="Google Shape;795;p58"/>
              <p:cNvGrpSpPr/>
              <p:nvPr/>
            </p:nvGrpSpPr>
            <p:grpSpPr>
              <a:xfrm>
                <a:off x="5145907" y="2792907"/>
                <a:ext cx="1971770" cy="618218"/>
                <a:chOff x="5060230" y="2776686"/>
                <a:chExt cx="1971770" cy="618218"/>
              </a:xfrm>
            </p:grpSpPr>
            <p:pic>
              <p:nvPicPr>
                <p:cNvPr id="796" name="Google Shape;796;p58" descr="A blue and black cloud logo&#10;&#10;Description automatically generated"/>
                <p:cNvPicPr preferRelativeResize="0"/>
                <p:nvPr/>
              </p:nvPicPr>
              <p:blipFill rotWithShape="1">
                <a:blip r:embed="rId15">
                  <a:alphaModFix/>
                </a:blip>
                <a:srcRect/>
                <a:stretch/>
              </p:blipFill>
              <p:spPr>
                <a:xfrm>
                  <a:off x="5060230" y="2776686"/>
                  <a:ext cx="618218" cy="618218"/>
                </a:xfrm>
                <a:prstGeom prst="rect">
                  <a:avLst/>
                </a:prstGeom>
                <a:noFill/>
                <a:ln>
                  <a:noFill/>
                </a:ln>
              </p:spPr>
            </p:pic>
            <p:sp>
              <p:nvSpPr>
                <p:cNvPr id="797" name="Google Shape;797;p58"/>
                <p:cNvSpPr txBox="1"/>
                <p:nvPr/>
              </p:nvSpPr>
              <p:spPr>
                <a:xfrm>
                  <a:off x="5709990" y="2947315"/>
                  <a:ext cx="132201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798" name="Google Shape;798;p58"/>
          <p:cNvGrpSpPr/>
          <p:nvPr/>
        </p:nvGrpSpPr>
        <p:grpSpPr>
          <a:xfrm>
            <a:off x="7437562" y="1649254"/>
            <a:ext cx="4724421" cy="3559492"/>
            <a:chOff x="7038346" y="1781896"/>
            <a:chExt cx="4978508" cy="4084408"/>
          </a:xfrm>
        </p:grpSpPr>
        <p:sp>
          <p:nvSpPr>
            <p:cNvPr id="799" name="Google Shape;799;p58"/>
            <p:cNvSpPr/>
            <p:nvPr/>
          </p:nvSpPr>
          <p:spPr>
            <a:xfrm>
              <a:off x="7038346" y="1781896"/>
              <a:ext cx="4978508" cy="4084408"/>
            </a:xfrm>
            <a:prstGeom prst="roundRect">
              <a:avLst>
                <a:gd name="adj" fmla="val 11107"/>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800" name="Google Shape;800;p58"/>
            <p:cNvSpPr txBox="1"/>
            <p:nvPr/>
          </p:nvSpPr>
          <p:spPr>
            <a:xfrm>
              <a:off x="7438704" y="2090405"/>
              <a:ext cx="4303753" cy="349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err="1">
                  <a:solidFill>
                    <a:srgbClr val="116329"/>
                  </a:solidFill>
                  <a:latin typeface="Space Grotesk" pitchFamily="2" charset="77"/>
                  <a:cs typeface="Space Grotesk" pitchFamily="2" charset="77"/>
                  <a:sym typeface="Arial"/>
                </a:rPr>
                <a:t>apiVersion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dapr.io</a:t>
              </a:r>
              <a:r>
                <a:rPr lang="en-US" sz="1600" b="0" i="0" u="none" strike="noStrike" cap="none" dirty="0">
                  <a:solidFill>
                    <a:srgbClr val="0A3069"/>
                  </a:solidFill>
                  <a:latin typeface="Space Grotesk" pitchFamily="2" charset="77"/>
                  <a:cs typeface="Space Grotesk" pitchFamily="2" charset="77"/>
                  <a:sym typeface="Arial"/>
                </a:rPr>
                <a:t>/v1alpha1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kind</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Component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mybroker</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spec</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type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pubsub.redis</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v1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redisHost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localhost:6379</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redisPassword</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a:t>
              </a:r>
              <a:endParaRPr sz="1600" b="0" i="0" u="none" strike="noStrike" cap="none" dirty="0">
                <a:solidFill>
                  <a:srgbClr val="1F2328"/>
                </a:solidFill>
                <a:latin typeface="Space Grotesk" pitchFamily="2" charset="77"/>
                <a:cs typeface="Space Grotesk" pitchFamily="2" charset="77"/>
                <a:sym typeface="Arial"/>
              </a:endParaRPr>
            </a:p>
          </p:txBody>
        </p:sp>
      </p:grpSp>
      <p:sp>
        <p:nvSpPr>
          <p:cNvPr id="801" name="Google Shape;801;p58"/>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Component</a:t>
            </a:r>
            <a:endParaRP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8C9B07A6-66A6-F714-3176-F9652930473E}"/>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87228CA8-98B2-76E0-D48D-3EEC239B33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ACE0100A-3C8A-14AD-D047-D689AF1A22EB}"/>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JavaScript SDK</a:t>
            </a:r>
            <a:endParaRPr dirty="0"/>
          </a:p>
        </p:txBody>
      </p:sp>
      <p:grpSp>
        <p:nvGrpSpPr>
          <p:cNvPr id="10" name="Group 9">
            <a:extLst>
              <a:ext uri="{FF2B5EF4-FFF2-40B4-BE49-F238E27FC236}">
                <a16:creationId xmlns:a16="http://schemas.microsoft.com/office/drawing/2014/main" id="{162A8C3B-0D2E-E4CB-616F-E95C4CE52B04}"/>
              </a:ext>
            </a:extLst>
          </p:cNvPr>
          <p:cNvGrpSpPr/>
          <p:nvPr/>
        </p:nvGrpSpPr>
        <p:grpSpPr>
          <a:xfrm>
            <a:off x="1253214" y="1980924"/>
            <a:ext cx="9414786" cy="1169551"/>
            <a:chOff x="2112200" y="1980924"/>
            <a:chExt cx="9414786" cy="1169551"/>
          </a:xfrm>
        </p:grpSpPr>
        <p:sp>
          <p:nvSpPr>
            <p:cNvPr id="5" name="TextBox 4">
              <a:extLst>
                <a:ext uri="{FF2B5EF4-FFF2-40B4-BE49-F238E27FC236}">
                  <a16:creationId xmlns:a16="http://schemas.microsoft.com/office/drawing/2014/main" id="{29D15D44-7679-7964-E9F7-A05A831AC489}"/>
                </a:ext>
              </a:extLst>
            </p:cNvPr>
            <p:cNvSpPr txBox="1"/>
            <p:nvPr/>
          </p:nvSpPr>
          <p:spPr>
            <a:xfrm>
              <a:off x="3422256" y="1980924"/>
              <a:ext cx="8104730"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1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publish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A41CD5F-00C4-6782-ECED-BE3188355955}"/>
                </a:ext>
              </a:extLst>
            </p:cNvPr>
            <p:cNvSpPr txBox="1"/>
            <p:nvPr/>
          </p:nvSpPr>
          <p:spPr>
            <a:xfrm>
              <a:off x="2112200" y="1980924"/>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grpSp>
        <p:nvGrpSpPr>
          <p:cNvPr id="11" name="Group 10">
            <a:extLst>
              <a:ext uri="{FF2B5EF4-FFF2-40B4-BE49-F238E27FC236}">
                <a16:creationId xmlns:a16="http://schemas.microsoft.com/office/drawing/2014/main" id="{1856EA3D-03EA-B69F-CB5C-8AE10F9A4338}"/>
              </a:ext>
            </a:extLst>
          </p:cNvPr>
          <p:cNvGrpSpPr/>
          <p:nvPr/>
        </p:nvGrpSpPr>
        <p:grpSpPr>
          <a:xfrm>
            <a:off x="963070" y="3884857"/>
            <a:ext cx="10985545" cy="2646878"/>
            <a:chOff x="1822056" y="4147903"/>
            <a:chExt cx="10985545" cy="2646878"/>
          </a:xfrm>
        </p:grpSpPr>
        <p:sp>
          <p:nvSpPr>
            <p:cNvPr id="7" name="TextBox 6">
              <a:extLst>
                <a:ext uri="{FF2B5EF4-FFF2-40B4-BE49-F238E27FC236}">
                  <a16:creationId xmlns:a16="http://schemas.microsoft.com/office/drawing/2014/main" id="{25F47886-3EEE-337E-B179-B56729F91E09}"/>
                </a:ext>
              </a:extLst>
            </p:cNvPr>
            <p:cNvSpPr txBox="1"/>
            <p:nvPr/>
          </p:nvSpPr>
          <p:spPr>
            <a:xfrm>
              <a:off x="1822056" y="4147903"/>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EF3394DD-E71E-84D4-3926-BB05598BAA5A}"/>
                </a:ext>
              </a:extLst>
            </p:cNvPr>
            <p:cNvSpPr txBox="1"/>
            <p:nvPr/>
          </p:nvSpPr>
          <p:spPr>
            <a:xfrm>
              <a:off x="3422256" y="4147903"/>
              <a:ext cx="9385345" cy="2646878"/>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clientOptions</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subscribe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=&gt;</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0550AE"/>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console</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log</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"Subscriber received: "</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start</a:t>
              </a:r>
              <a:r>
                <a:rPr lang="en-GB" sz="1600" b="1" dirty="0">
                  <a:solidFill>
                    <a:srgbClr val="1F2328"/>
                  </a:solidFill>
                  <a:effectLst/>
                  <a:latin typeface="Courier New" panose="02070309020205020404" pitchFamily="49" charset="0"/>
                  <a:cs typeface="Courier New" panose="02070309020205020404" pitchFamily="49" charset="0"/>
                </a:rPr>
                <a:t>();</a:t>
              </a:r>
            </a:p>
          </p:txBody>
        </p:sp>
      </p:grpSp>
    </p:spTree>
    <p:extLst>
      <p:ext uri="{BB962C8B-B14F-4D97-AF65-F5344CB8AC3E}">
        <p14:creationId xmlns:p14="http://schemas.microsoft.com/office/powerpoint/2010/main" val="17538520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5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Demo</a:t>
            </a:r>
            <a:endParaRPr dirty="0"/>
          </a:p>
        </p:txBody>
      </p:sp>
      <p:sp>
        <p:nvSpPr>
          <p:cNvPr id="807" name="Google Shape;807;p59">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https://docs.dapr.io/getting-started/quickstarts/pubsub-quickstart/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706;p55">
            <a:extLst>
              <a:ext uri="{FF2B5EF4-FFF2-40B4-BE49-F238E27FC236}">
                <a16:creationId xmlns:a16="http://schemas.microsoft.com/office/drawing/2014/main" id="{0EE1BAAB-9631-D40F-1377-5DD38F3BD5F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6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13" name="Google Shape;813;p6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State Management API (Key/Value)</a:t>
            </a:r>
            <a:endParaRPr dirty="0"/>
          </a:p>
        </p:txBody>
      </p:sp>
      <p:sp>
        <p:nvSpPr>
          <p:cNvPr id="814" name="Google Shape;814;p60">
            <a:hlinkClick r:id="rId4"/>
          </p:cNvPr>
          <p:cNvSpPr txBox="1"/>
          <p:nvPr/>
        </p:nvSpPr>
        <p:spPr>
          <a:xfrm>
            <a:off x="848391" y="5995452"/>
            <a:ext cx="1049521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https://docs.dapr.io/developing-applications/building-blocks/state-management/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E25B-965B-FAEA-6642-79CE8AD64C79}"/>
            </a:ext>
          </a:extLst>
        </p:cNvPr>
        <p:cNvGrpSpPr/>
        <p:nvPr/>
      </p:nvGrpSpPr>
      <p:grpSpPr>
        <a:xfrm>
          <a:off x="0" y="0"/>
          <a:ext cx="0" cy="0"/>
          <a:chOff x="0" y="0"/>
          <a:chExt cx="0" cy="0"/>
        </a:xfrm>
      </p:grpSpPr>
      <p:pic>
        <p:nvPicPr>
          <p:cNvPr id="3" name="Google Shape;614;p50">
            <a:extLst>
              <a:ext uri="{FF2B5EF4-FFF2-40B4-BE49-F238E27FC236}">
                <a16:creationId xmlns:a16="http://schemas.microsoft.com/office/drawing/2014/main" id="{79D0F6E9-CF62-D9FF-117C-EC75B4E059CA}"/>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A544181B-1E58-249A-B3B5-221EDB7DAC93}"/>
              </a:ext>
            </a:extLst>
          </p:cNvPr>
          <p:cNvSpPr>
            <a:spLocks noGrp="1"/>
          </p:cNvSpPr>
          <p:nvPr>
            <p:ph type="title"/>
          </p:nvPr>
        </p:nvSpPr>
        <p:spPr>
          <a:xfrm>
            <a:off x="196754" y="214127"/>
            <a:ext cx="11820099" cy="924588"/>
          </a:xfrm>
        </p:spPr>
        <p:txBody>
          <a:bodyPr/>
          <a:lstStyle/>
          <a:p>
            <a:r>
              <a:rPr lang="en-US" dirty="0"/>
              <a:t>State Management</a:t>
            </a:r>
            <a:endParaRPr lang="en-NL" dirty="0"/>
          </a:p>
        </p:txBody>
      </p:sp>
      <p:sp>
        <p:nvSpPr>
          <p:cNvPr id="9" name="TextBox 8">
            <a:extLst>
              <a:ext uri="{FF2B5EF4-FFF2-40B4-BE49-F238E27FC236}">
                <a16:creationId xmlns:a16="http://schemas.microsoft.com/office/drawing/2014/main" id="{465BAD8B-2154-978B-0E8F-48008BF8EEE8}"/>
              </a:ext>
            </a:extLst>
          </p:cNvPr>
          <p:cNvSpPr txBox="1"/>
          <p:nvPr/>
        </p:nvSpPr>
        <p:spPr>
          <a:xfrm>
            <a:off x="5617281" y="2321695"/>
            <a:ext cx="6354625" cy="2129365"/>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state stores</a:t>
            </a:r>
          </a:p>
          <a:p>
            <a:pPr>
              <a:lnSpc>
                <a:spcPct val="150000"/>
              </a:lnSpc>
            </a:pPr>
            <a:r>
              <a:rPr lang="en-US" sz="1800" dirty="0">
                <a:latin typeface="Space Grotesk" pitchFamily="2" charset="0"/>
                <a:cs typeface="Space Grotesk" pitchFamily="2" charset="0"/>
              </a:rPr>
              <a:t>- Configurable concurrency and consistency behaviors</a:t>
            </a:r>
          </a:p>
          <a:p>
            <a:pPr>
              <a:lnSpc>
                <a:spcPct val="150000"/>
              </a:lnSpc>
            </a:pPr>
            <a:r>
              <a:rPr lang="en-US" sz="1800" dirty="0">
                <a:latin typeface="Space Grotesk" pitchFamily="2" charset="0"/>
                <a:cs typeface="Space Grotesk" pitchFamily="2" charset="0"/>
              </a:rPr>
              <a:t>- Use bulk operations</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Limit access by using scopes</a:t>
            </a:r>
          </a:p>
        </p:txBody>
      </p:sp>
      <p:sp>
        <p:nvSpPr>
          <p:cNvPr id="10" name="TextBox 9">
            <a:extLst>
              <a:ext uri="{FF2B5EF4-FFF2-40B4-BE49-F238E27FC236}">
                <a16:creationId xmlns:a16="http://schemas.microsoft.com/office/drawing/2014/main" id="{21722B08-E82A-8080-6747-0D247B90A379}"/>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state management API allows key/value pair storage across many supported state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2345661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61"/>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20" name="Google Shape;820;p6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21" name="Google Shape;821;p61"/>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22" name="Google Shape;822;p61"/>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23" name="Google Shape;823;p61"/>
          <p:cNvGrpSpPr/>
          <p:nvPr/>
        </p:nvGrpSpPr>
        <p:grpSpPr>
          <a:xfrm>
            <a:off x="756951" y="1980268"/>
            <a:ext cx="2160000" cy="2160000"/>
            <a:chOff x="756951" y="1980268"/>
            <a:chExt cx="2160000" cy="2160000"/>
          </a:xfrm>
        </p:grpSpPr>
        <p:pic>
          <p:nvPicPr>
            <p:cNvPr id="824" name="Google Shape;824;p61"/>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25" name="Google Shape;825;p61"/>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26" name="Google Shape;826;p61"/>
          <p:cNvGrpSpPr/>
          <p:nvPr/>
        </p:nvGrpSpPr>
        <p:grpSpPr>
          <a:xfrm>
            <a:off x="5503564" y="2328196"/>
            <a:ext cx="1440000" cy="1440000"/>
            <a:chOff x="5360325" y="2988326"/>
            <a:chExt cx="1440000" cy="1440000"/>
          </a:xfrm>
        </p:grpSpPr>
        <p:pic>
          <p:nvPicPr>
            <p:cNvPr id="827" name="Google Shape;827;p61"/>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28" name="Google Shape;828;p61"/>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29" name="Google Shape;829;p61"/>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graphicFrame>
        <p:nvGraphicFramePr>
          <p:cNvPr id="830" name="Google Shape;830;p61"/>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831" name="Google Shape;831;p61"/>
          <p:cNvGrpSpPr/>
          <p:nvPr/>
        </p:nvGrpSpPr>
        <p:grpSpPr>
          <a:xfrm>
            <a:off x="935140" y="4670620"/>
            <a:ext cx="5610478" cy="1767023"/>
            <a:chOff x="613085" y="4761608"/>
            <a:chExt cx="5610478" cy="1767023"/>
          </a:xfrm>
        </p:grpSpPr>
        <p:sp>
          <p:nvSpPr>
            <p:cNvPr id="832" name="Google Shape;832;p61"/>
            <p:cNvSpPr txBox="1"/>
            <p:nvPr/>
          </p:nvSpPr>
          <p:spPr>
            <a:xfrm>
              <a:off x="613085" y="4761608"/>
              <a:ext cx="561047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endParaRPr sz="1600" b="0" i="0" u="none" strike="noStrike" cap="none" dirty="0">
                <a:solidFill>
                  <a:schemeClr val="accent3"/>
                </a:solidFill>
                <a:latin typeface="Space Grotesk" pitchFamily="2" charset="0"/>
                <a:cs typeface="Space Grotesk" pitchFamily="2" charset="0"/>
                <a:sym typeface="Arial"/>
              </a:endParaRPr>
            </a:p>
          </p:txBody>
        </p:sp>
        <p:sp>
          <p:nvSpPr>
            <p:cNvPr id="833" name="Google Shape;833;p61"/>
            <p:cNvSpPr txBox="1"/>
            <p:nvPr/>
          </p:nvSpPr>
          <p:spPr>
            <a:xfrm>
              <a:off x="613085" y="5451413"/>
              <a:ext cx="3774670"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“key”: “</a:t>
              </a:r>
              <a:r>
                <a:rPr lang="en-US" sz="1600" b="0" i="0" u="none" strike="noStrike" cap="none" dirty="0">
                  <a:solidFill>
                    <a:schemeClr val="accent2"/>
                  </a:solidFill>
                  <a:latin typeface="Space Grotesk" pitchFamily="2" charset="0"/>
                  <a:cs typeface="Space Grotesk" pitchFamily="2" charset="0"/>
                  <a:sym typeface="Arial"/>
                </a:rPr>
                <a:t>order1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“value”: “</a:t>
              </a:r>
              <a:r>
                <a:rPr lang="en-US" sz="1600" b="0" i="0" u="none" strike="noStrike" cap="none" dirty="0">
                  <a:solidFill>
                    <a:schemeClr val="accent2"/>
                  </a:solidFill>
                  <a:latin typeface="Space Grotesk" pitchFamily="2" charset="0"/>
                  <a:cs typeface="Space Grotesk" pitchFamily="2" charset="0"/>
                  <a:sym typeface="Arial"/>
                </a:rPr>
                <a:t>{</a:t>
              </a:r>
              <a:r>
                <a:rPr lang="en-US" sz="1600" b="0" i="0" u="none" strike="noStrike" cap="none" dirty="0" err="1">
                  <a:solidFill>
                    <a:schemeClr val="accent2"/>
                  </a:solidFill>
                  <a:latin typeface="Space Grotesk" pitchFamily="2" charset="0"/>
                  <a:cs typeface="Space Grotesk" pitchFamily="2" charset="0"/>
                  <a:sym typeface="Arial"/>
                </a:rPr>
                <a:t>orderId</a:t>
              </a:r>
              <a:r>
                <a:rPr lang="en-US" sz="1600" b="0" i="0" u="none" strike="noStrike" cap="none" dirty="0">
                  <a:solidFill>
                    <a:schemeClr val="accent2"/>
                  </a:solidFill>
                  <a:latin typeface="Space Grotesk" pitchFamily="2" charset="0"/>
                  <a:cs typeface="Space Grotesk" pitchFamily="2" charset="0"/>
                  <a:sym typeface="Arial"/>
                </a:rPr>
                <a:t>: 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834" name="Google Shape;834;p61"/>
          <p:cNvGrpSpPr/>
          <p:nvPr/>
        </p:nvGrpSpPr>
        <p:grpSpPr>
          <a:xfrm>
            <a:off x="4756589" y="4044033"/>
            <a:ext cx="2933948" cy="560070"/>
            <a:chOff x="4760698" y="4044033"/>
            <a:chExt cx="2933948" cy="560070"/>
          </a:xfrm>
        </p:grpSpPr>
        <p:pic>
          <p:nvPicPr>
            <p:cNvPr id="835" name="Google Shape;835;p61"/>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36" name="Google Shape;836;p61"/>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37" name="Google Shape;837;p61"/>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38" name="Google Shape;838;p61"/>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39" name="Google Shape;839;p61"/>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8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46" name="Google Shape;846;p86"/>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47" name="Google Shape;847;p86"/>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48" name="Google Shape;848;p86"/>
          <p:cNvGrpSpPr/>
          <p:nvPr/>
        </p:nvGrpSpPr>
        <p:grpSpPr>
          <a:xfrm>
            <a:off x="756951" y="1980268"/>
            <a:ext cx="2160000" cy="2160000"/>
            <a:chOff x="756951" y="1980268"/>
            <a:chExt cx="2160000" cy="2160000"/>
          </a:xfrm>
        </p:grpSpPr>
        <p:pic>
          <p:nvPicPr>
            <p:cNvPr id="849" name="Google Shape;849;p8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50" name="Google Shape;850;p8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51" name="Google Shape;851;p86"/>
          <p:cNvGrpSpPr/>
          <p:nvPr/>
        </p:nvGrpSpPr>
        <p:grpSpPr>
          <a:xfrm>
            <a:off x="5503564" y="2328196"/>
            <a:ext cx="1440000" cy="1440000"/>
            <a:chOff x="5360325" y="2988326"/>
            <a:chExt cx="1440000" cy="1440000"/>
          </a:xfrm>
        </p:grpSpPr>
        <p:pic>
          <p:nvPicPr>
            <p:cNvPr id="852" name="Google Shape;852;p86"/>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53" name="Google Shape;853;p86"/>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54" name="Google Shape;854;p86"/>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855" name="Google Shape;855;p86"/>
          <p:cNvSpPr txBox="1"/>
          <p:nvPr/>
        </p:nvSpPr>
        <p:spPr>
          <a:xfrm>
            <a:off x="935139" y="4670620"/>
            <a:ext cx="6606942"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r>
              <a:rPr lang="en-US" sz="1600" b="0" i="0" u="none" strike="noStrike" cap="none" dirty="0">
                <a:solidFill>
                  <a:schemeClr val="accent2"/>
                </a:solidFill>
                <a:latin typeface="Space Grotesk" pitchFamily="2" charset="0"/>
                <a:cs typeface="Space Grotesk" pitchFamily="2" charset="0"/>
                <a:sym typeface="Arial"/>
              </a:rPr>
              <a:t>order1</a:t>
            </a:r>
            <a:endParaRPr sz="1600" b="0" i="0" u="none" strike="noStrike" cap="none" dirty="0">
              <a:solidFill>
                <a:schemeClr val="accent2"/>
              </a:solidFill>
              <a:latin typeface="Space Grotesk" pitchFamily="2" charset="0"/>
              <a:cs typeface="Space Grotesk" pitchFamily="2" charset="0"/>
              <a:sym typeface="Arial"/>
            </a:endParaRPr>
          </a:p>
        </p:txBody>
      </p:sp>
      <p:grpSp>
        <p:nvGrpSpPr>
          <p:cNvPr id="856" name="Google Shape;856;p86"/>
          <p:cNvGrpSpPr/>
          <p:nvPr/>
        </p:nvGrpSpPr>
        <p:grpSpPr>
          <a:xfrm>
            <a:off x="4756589" y="4044033"/>
            <a:ext cx="2933948" cy="560070"/>
            <a:chOff x="4760698" y="4044033"/>
            <a:chExt cx="2933948" cy="560070"/>
          </a:xfrm>
        </p:grpSpPr>
        <p:pic>
          <p:nvPicPr>
            <p:cNvPr id="857" name="Google Shape;857;p86"/>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58" name="Google Shape;858;p86"/>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59" name="Google Shape;859;p86"/>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60" name="Google Shape;860;p86"/>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61" name="Google Shape;861;p86"/>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graphicFrame>
        <p:nvGraphicFramePr>
          <p:cNvPr id="862" name="Google Shape;862;p86"/>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EF5BC0A2-67BD-809D-08D9-24B1C2C659D4}"/>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1B05C48E-7789-FB1F-418C-FD6B62992A5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7E5106DA-3491-4F4C-8A54-44D8BF12737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JavaScript SDK</a:t>
            </a:r>
            <a:endParaRPr dirty="0"/>
          </a:p>
        </p:txBody>
      </p:sp>
      <p:sp>
        <p:nvSpPr>
          <p:cNvPr id="3" name="TextBox 2">
            <a:extLst>
              <a:ext uri="{FF2B5EF4-FFF2-40B4-BE49-F238E27FC236}">
                <a16:creationId xmlns:a16="http://schemas.microsoft.com/office/drawing/2014/main" id="{E14EC418-8F28-CD82-D2C9-DC0B56EF8077}"/>
              </a:ext>
            </a:extLst>
          </p:cNvPr>
          <p:cNvSpPr txBox="1"/>
          <p:nvPr/>
        </p:nvSpPr>
        <p:spPr>
          <a:xfrm>
            <a:off x="2571435" y="2504914"/>
            <a:ext cx="6983260" cy="1533690"/>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key: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value: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save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BAFDBC0-79D6-DC3A-0007-C1A74B63B4DB}"/>
              </a:ext>
            </a:extLst>
          </p:cNvPr>
          <p:cNvSpPr txBox="1"/>
          <p:nvPr/>
        </p:nvSpPr>
        <p:spPr>
          <a:xfrm>
            <a:off x="2571435" y="4396812"/>
            <a:ext cx="9107946" cy="430887"/>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savedOrder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7" name="TextBox 6">
            <a:extLst>
              <a:ext uri="{FF2B5EF4-FFF2-40B4-BE49-F238E27FC236}">
                <a16:creationId xmlns:a16="http://schemas.microsoft.com/office/drawing/2014/main" id="{F3404DF0-9E37-AEC9-7E27-063398C35716}"/>
              </a:ext>
            </a:extLst>
          </p:cNvPr>
          <p:cNvSpPr txBox="1"/>
          <p:nvPr/>
        </p:nvSpPr>
        <p:spPr>
          <a:xfrm>
            <a:off x="1386638" y="2504914"/>
            <a:ext cx="659155"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Save</a:t>
            </a:r>
          </a:p>
        </p:txBody>
      </p:sp>
      <p:sp>
        <p:nvSpPr>
          <p:cNvPr id="8" name="TextBox 7">
            <a:extLst>
              <a:ext uri="{FF2B5EF4-FFF2-40B4-BE49-F238E27FC236}">
                <a16:creationId xmlns:a16="http://schemas.microsoft.com/office/drawing/2014/main" id="{D9851893-CBB6-FECC-84F8-780BCABBCA86}"/>
              </a:ext>
            </a:extLst>
          </p:cNvPr>
          <p:cNvSpPr txBox="1"/>
          <p:nvPr/>
        </p:nvSpPr>
        <p:spPr>
          <a:xfrm>
            <a:off x="1513275" y="4396877"/>
            <a:ext cx="532518" cy="425629"/>
          </a:xfrm>
          <a:prstGeom prst="rect">
            <a:avLst/>
          </a:prstGeom>
          <a:noFill/>
        </p:spPr>
        <p:txBody>
          <a:bodyPr wrap="none" rtlCol="0">
            <a:spAutoFit/>
          </a:bodyPr>
          <a:lstStyle/>
          <a:p>
            <a:pPr algn="r">
              <a:lnSpc>
                <a:spcPct val="150000"/>
              </a:lnSpc>
            </a:pPr>
            <a:r>
              <a:rPr lang="en-NL" sz="1600" b="1" dirty="0">
                <a:latin typeface="Space Grotesk" pitchFamily="2" charset="77"/>
                <a:cs typeface="Space Grotesk" pitchFamily="2" charset="77"/>
              </a:rPr>
              <a:t>Get</a:t>
            </a:r>
          </a:p>
        </p:txBody>
      </p:sp>
    </p:spTree>
    <p:extLst>
      <p:ext uri="{BB962C8B-B14F-4D97-AF65-F5344CB8AC3E}">
        <p14:creationId xmlns:p14="http://schemas.microsoft.com/office/powerpoint/2010/main" val="3226351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applications</a:t>
            </a:r>
            <a:endParaRPr/>
          </a:p>
        </p:txBody>
      </p:sp>
      <p:sp>
        <p:nvSpPr>
          <p:cNvPr id="124" name="Google Shape;124;p31"/>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p:cNvGrpSpPr/>
          <p:nvPr/>
        </p:nvGrpSpPr>
        <p:grpSpPr>
          <a:xfrm>
            <a:off x="4009894" y="1266590"/>
            <a:ext cx="1440000" cy="1440000"/>
            <a:chOff x="4848065" y="3429000"/>
            <a:chExt cx="1440000" cy="1440000"/>
          </a:xfrm>
        </p:grpSpPr>
        <p:pic>
          <p:nvPicPr>
            <p:cNvPr id="126" name="Google Shape;126;p31"/>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p:cNvCxnSpPr>
            <a:cxnSpLocks/>
          </p:cNvCxnSpPr>
          <p:nvPr/>
        </p:nvCxnSpPr>
        <p:spPr>
          <a:xfrm flipH="1">
            <a:off x="6884462" y="4680559"/>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5" name="Google Shape;155;p31"/>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9980FC19-D6AE-FF64-AAE5-7669BBFF04FD}"/>
              </a:ext>
            </a:extLst>
          </p:cNvPr>
          <p:cNvGrpSpPr/>
          <p:nvPr/>
        </p:nvGrpSpPr>
        <p:grpSpPr>
          <a:xfrm>
            <a:off x="10484481" y="1444282"/>
            <a:ext cx="1149446" cy="1102205"/>
            <a:chOff x="10484481" y="1444282"/>
            <a:chExt cx="1149446" cy="1102205"/>
          </a:xfrm>
        </p:grpSpPr>
        <p:pic>
          <p:nvPicPr>
            <p:cNvPr id="119" name="Google Shape;119;p31"/>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7F6A53D-4AE2-15F0-2210-BEBD781017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4575FCA-EECF-0160-225D-CBA01DD5408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847B0194-85B9-C483-92E1-204183CA83E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3F4AAE3-4BBE-AA3C-548E-3DE7C12A1AFA}"/>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2CE7EF3E-968A-68DD-6948-7E139E74CA2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78EA943D-83D1-5B84-A9ED-C24DE5CCAE9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4EA3FBA-1DED-83E9-7244-5D1BDA1162CF}"/>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425A1C24-5292-ED1B-5A23-1D01CC19D26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E7BD4994-2744-C5E9-7A07-84851554D3B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5CD0959F-79F1-07FD-FCDE-E29B450B960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04C9F1DD-A2F2-32F2-EDF6-298B31D629C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C79F51F8-719B-8FC8-FB1B-905C530A8714}"/>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C5CFBE80-17B4-3EAC-3125-94624A33ABB1}"/>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80536507-D119-77E7-2BF3-76FFB6C314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8D779696-4FCC-35D3-7645-68409263CD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327ECA75-8D72-F084-AFE6-B9D99ACCE3D0}"/>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A7589F85-E60B-2277-5C28-CAFBCBACEB6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4AD7B147-05FB-928B-8B07-D357B53DBF8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19A03D0-70A9-C13D-B3EF-BA29CB20E2B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04CFEC88-4968-3F68-48F3-DCFD48A48B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E80B8428-1AD9-40F4-4104-104EC69B74D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8A69707A-AABF-2EB5-B501-B95B4FB890B0}"/>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06AEB5AE-7554-F9CA-D13D-FC5049566C3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38D3F678-B085-800C-1CCC-FE72B0CA987D}"/>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FFBB72AD-F352-B49C-EC0E-F55B457920C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11CA2BC8-0409-DAD2-7770-152FF33BC1C8}"/>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62442C95-4CCA-0912-C15A-10757405320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Management (Key/Value) Demo</a:t>
            </a:r>
            <a:endParaRPr/>
          </a:p>
        </p:txBody>
      </p:sp>
      <p:sp>
        <p:nvSpPr>
          <p:cNvPr id="868" name="Google Shape;868;p62">
            <a:hlinkClick r:id="rId3"/>
          </p:cNvPr>
          <p:cNvSpPr txBox="1"/>
          <p:nvPr/>
        </p:nvSpPr>
        <p:spPr>
          <a:xfrm>
            <a:off x="1533233" y="5977980"/>
            <a:ext cx="9125531"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https://docs.dapr.io/getting-started/quickstarts/statemanagement-quickstart/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812;p60">
            <a:extLst>
              <a:ext uri="{FF2B5EF4-FFF2-40B4-BE49-F238E27FC236}">
                <a16:creationId xmlns:a16="http://schemas.microsoft.com/office/drawing/2014/main" id="{0D3F58B5-9C63-2509-22C3-A86263569A0B}"/>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63"/>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617281" y="2321695"/>
            <a:ext cx="6313462"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or JavaScript</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17082041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97964" y="2290667"/>
              <a:ext cx="117329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Get secret</a:t>
              </a:r>
              <a:endParaRPr sz="1200" b="0" i="0" u="none" strike="noStrike" cap="none">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86162" y="2960842"/>
            <a:ext cx="10241281"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Everything is scheduled. Wait here until all parallel tasks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Approval Event</a:t>
              </a:r>
              <a:endParaRPr sz="1200" b="0" i="0" u="none" strike="noStrike" cap="none">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a:t>
            </a:r>
            <a:endParaRPr dirty="0"/>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1944249" y="5966599"/>
            <a:ext cx="7102982" cy="307777"/>
          </a:xfrm>
          <a:prstGeom prst="rect">
            <a:avLst/>
          </a:prstGeom>
          <a:noFill/>
        </p:spPr>
        <p:txBody>
          <a:bodyPr wrap="square">
            <a:spAutoFit/>
          </a:bodyPr>
          <a:lstStyle/>
          <a:p>
            <a:pPr marL="0" marR="0" lvl="0" indent="0" algn="ctr"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https://docs.dapr.io/getting-started/quickstarts/workflow-quickstart/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pic>
        <p:nvPicPr>
          <p:cNvPr id="1055" name="Google Shape;1055;p8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056" name="Google Shape;1056;p8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API</a:t>
            </a:r>
            <a:endParaRPr/>
          </a:p>
        </p:txBody>
      </p:sp>
      <p:sp>
        <p:nvSpPr>
          <p:cNvPr id="1057" name="Google Shape;1057;p8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https://docs.dapr.io/developing-applications/building-blocks/configuration/</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0223-F352-021F-E939-CA4167CBDDA4}"/>
            </a:ext>
          </a:extLst>
        </p:cNvPr>
        <p:cNvGrpSpPr/>
        <p:nvPr/>
      </p:nvGrpSpPr>
      <p:grpSpPr>
        <a:xfrm>
          <a:off x="0" y="0"/>
          <a:ext cx="0" cy="0"/>
          <a:chOff x="0" y="0"/>
          <a:chExt cx="0" cy="0"/>
        </a:xfrm>
      </p:grpSpPr>
      <p:pic>
        <p:nvPicPr>
          <p:cNvPr id="2" name="Google Shape;1080;p89">
            <a:extLst>
              <a:ext uri="{FF2B5EF4-FFF2-40B4-BE49-F238E27FC236}">
                <a16:creationId xmlns:a16="http://schemas.microsoft.com/office/drawing/2014/main" id="{07372F07-8931-0032-6A57-A706584133ED}"/>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8A113A9-7C44-B37C-F060-5525C9EAF628}"/>
              </a:ext>
            </a:extLst>
          </p:cNvPr>
          <p:cNvSpPr>
            <a:spLocks noGrp="1"/>
          </p:cNvSpPr>
          <p:nvPr>
            <p:ph type="title"/>
          </p:nvPr>
        </p:nvSpPr>
        <p:spPr>
          <a:xfrm>
            <a:off x="196754" y="214127"/>
            <a:ext cx="11820099" cy="924588"/>
          </a:xfrm>
        </p:spPr>
        <p:txBody>
          <a:bodyPr/>
          <a:lstStyle/>
          <a:p>
            <a:r>
              <a:rPr lang="en-US" dirty="0"/>
              <a:t>Bindings</a:t>
            </a:r>
            <a:endParaRPr lang="en-NL" dirty="0"/>
          </a:p>
        </p:txBody>
      </p:sp>
      <p:sp>
        <p:nvSpPr>
          <p:cNvPr id="9" name="TextBox 8">
            <a:extLst>
              <a:ext uri="{FF2B5EF4-FFF2-40B4-BE49-F238E27FC236}">
                <a16:creationId xmlns:a16="http://schemas.microsoft.com/office/drawing/2014/main" id="{6E2C70E7-D307-9BE8-BE9E-9FA2610A1760}"/>
              </a:ext>
            </a:extLst>
          </p:cNvPr>
          <p:cNvSpPr txBox="1"/>
          <p:nvPr/>
        </p:nvSpPr>
        <p:spPr>
          <a:xfrm>
            <a:off x="5617280" y="2321695"/>
            <a:ext cx="6518114"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Trigger applications via external messaging systems</a:t>
            </a:r>
          </a:p>
          <a:p>
            <a:pPr>
              <a:lnSpc>
                <a:spcPct val="150000"/>
              </a:lnSpc>
            </a:pPr>
            <a:r>
              <a:rPr lang="en-US" sz="1800" dirty="0">
                <a:latin typeface="Space Grotesk" pitchFamily="2" charset="0"/>
                <a:cs typeface="Space Grotesk" pitchFamily="2" charset="0"/>
              </a:rPr>
              <a:t>- Keep application code free from external </a:t>
            </a:r>
          </a:p>
          <a:p>
            <a:pPr>
              <a:lnSpc>
                <a:spcPct val="150000"/>
              </a:lnSpc>
            </a:pPr>
            <a:r>
              <a:rPr lang="en-US" sz="1800" dirty="0">
                <a:latin typeface="Space Grotesk" pitchFamily="2" charset="0"/>
                <a:cs typeface="Space Grotesk" pitchFamily="2" charset="0"/>
              </a:rPr>
              <a:t>SDKs / libraries</a:t>
            </a:r>
          </a:p>
          <a:p>
            <a:pPr>
              <a:lnSpc>
                <a:spcPct val="150000"/>
              </a:lnSpc>
            </a:pPr>
            <a:r>
              <a:rPr lang="en-US" sz="1800" dirty="0">
                <a:latin typeface="Space Grotesk" pitchFamily="2" charset="0"/>
                <a:cs typeface="Space Grotesk" pitchFamily="2" charset="0"/>
              </a:rPr>
              <a:t>- Switch bindings at runtime</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Build portable apps with environment specific bindings</a:t>
            </a:r>
          </a:p>
        </p:txBody>
      </p:sp>
      <p:sp>
        <p:nvSpPr>
          <p:cNvPr id="10" name="TextBox 9">
            <a:extLst>
              <a:ext uri="{FF2B5EF4-FFF2-40B4-BE49-F238E27FC236}">
                <a16:creationId xmlns:a16="http://schemas.microsoft.com/office/drawing/2014/main" id="{7364203C-944C-D150-C447-237939B07358}"/>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bindings API allows apps to be triggered by incoming events  and interface with external systems.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70400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pic>
        <p:nvPicPr>
          <p:cNvPr id="1062" name="Google Shape;1062;p88"/>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63" name="Google Shape;1063;p8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Output Bindings</a:t>
            </a:r>
            <a:endParaRPr/>
          </a:p>
        </p:txBody>
      </p:sp>
      <p:grpSp>
        <p:nvGrpSpPr>
          <p:cNvPr id="1064" name="Google Shape;1064;p88"/>
          <p:cNvGrpSpPr/>
          <p:nvPr/>
        </p:nvGrpSpPr>
        <p:grpSpPr>
          <a:xfrm>
            <a:off x="3041936" y="4803505"/>
            <a:ext cx="6333625" cy="1174817"/>
            <a:chOff x="613084" y="4761608"/>
            <a:chExt cx="6333625" cy="1174817"/>
          </a:xfrm>
        </p:grpSpPr>
        <p:sp>
          <p:nvSpPr>
            <p:cNvPr id="1065" name="Google Shape;1065;p88"/>
            <p:cNvSpPr txBox="1"/>
            <p:nvPr/>
          </p:nvSpPr>
          <p:spPr>
            <a:xfrm>
              <a:off x="613084" y="4761608"/>
              <a:ext cx="633362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bindings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twilio</a:t>
              </a:r>
              <a:endParaRPr sz="1600" b="0" i="0" u="none" strike="noStrike" cap="none" dirty="0">
                <a:solidFill>
                  <a:schemeClr val="accent3"/>
                </a:solidFill>
                <a:latin typeface="Space Grotesk" pitchFamily="2" charset="0"/>
                <a:cs typeface="Space Grotesk" pitchFamily="2" charset="0"/>
                <a:sym typeface="Arial"/>
              </a:endParaRPr>
            </a:p>
          </p:txBody>
        </p:sp>
        <p:sp>
          <p:nvSpPr>
            <p:cNvPr id="1066" name="Google Shape;1066;p88"/>
            <p:cNvSpPr txBox="1"/>
            <p:nvPr/>
          </p:nvSpPr>
          <p:spPr>
            <a:xfrm>
              <a:off x="613084" y="5105469"/>
              <a:ext cx="377467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“data”: “</a:t>
              </a:r>
              <a:r>
                <a:rPr lang="en-US" sz="1600" b="0" i="0" u="none" strike="noStrike" cap="none" dirty="0">
                  <a:solidFill>
                    <a:schemeClr val="accent2"/>
                  </a:solidFill>
                  <a:latin typeface="Space Grotesk" pitchFamily="2" charset="0"/>
                  <a:cs typeface="Space Grotesk" pitchFamily="2" charset="0"/>
                  <a:sym typeface="Arial"/>
                </a:rPr>
                <a:t>Hello World!</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1067" name="Google Shape;1067;p88"/>
          <p:cNvGrpSpPr/>
          <p:nvPr/>
        </p:nvGrpSpPr>
        <p:grpSpPr>
          <a:xfrm>
            <a:off x="3046336" y="2062154"/>
            <a:ext cx="6099329" cy="2160000"/>
            <a:chOff x="2981536" y="2062154"/>
            <a:chExt cx="6099329" cy="2160000"/>
          </a:xfrm>
        </p:grpSpPr>
        <p:pic>
          <p:nvPicPr>
            <p:cNvPr id="1068" name="Google Shape;1068;p88"/>
            <p:cNvPicPr preferRelativeResize="0"/>
            <p:nvPr/>
          </p:nvPicPr>
          <p:blipFill rotWithShape="1">
            <a:blip r:embed="rId4">
              <a:alphaModFix/>
            </a:blip>
            <a:srcRect/>
            <a:stretch/>
          </p:blipFill>
          <p:spPr>
            <a:xfrm>
              <a:off x="5806161" y="2602154"/>
              <a:ext cx="1080000" cy="1080000"/>
            </a:xfrm>
            <a:prstGeom prst="rect">
              <a:avLst/>
            </a:prstGeom>
            <a:noFill/>
            <a:ln>
              <a:noFill/>
            </a:ln>
          </p:spPr>
        </p:pic>
        <p:cxnSp>
          <p:nvCxnSpPr>
            <p:cNvPr id="1069" name="Google Shape;1069;p88"/>
            <p:cNvCxnSpPr/>
            <p:nvPr/>
          </p:nvCxnSpPr>
          <p:spPr>
            <a:xfrm>
              <a:off x="5033233"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70" name="Google Shape;1070;p88"/>
            <p:cNvGrpSpPr/>
            <p:nvPr/>
          </p:nvGrpSpPr>
          <p:grpSpPr>
            <a:xfrm>
              <a:off x="2981536" y="2062154"/>
              <a:ext cx="2160000" cy="2160000"/>
              <a:chOff x="756951" y="1980268"/>
              <a:chExt cx="2160000" cy="2160000"/>
            </a:xfrm>
          </p:grpSpPr>
          <p:pic>
            <p:nvPicPr>
              <p:cNvPr id="1071" name="Google Shape;1071;p88"/>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72" name="Google Shape;1072;p88"/>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73" name="Google Shape;1073;p88"/>
            <p:cNvCxnSpPr/>
            <p:nvPr/>
          </p:nvCxnSpPr>
          <p:spPr>
            <a:xfrm>
              <a:off x="6886161"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74" name="Google Shape;1074;p88"/>
            <p:cNvPicPr preferRelativeResize="0"/>
            <p:nvPr/>
          </p:nvPicPr>
          <p:blipFill rotWithShape="1">
            <a:blip r:embed="rId6">
              <a:alphaModFix/>
            </a:blip>
            <a:srcRect/>
            <a:stretch/>
          </p:blipFill>
          <p:spPr>
            <a:xfrm>
              <a:off x="7907037" y="2618279"/>
              <a:ext cx="1047750" cy="1047750"/>
            </a:xfrm>
            <a:prstGeom prst="rect">
              <a:avLst/>
            </a:prstGeom>
            <a:noFill/>
            <a:ln>
              <a:noFill/>
            </a:ln>
          </p:spPr>
        </p:pic>
        <p:sp>
          <p:nvSpPr>
            <p:cNvPr id="1075" name="Google Shape;1075;p88"/>
            <p:cNvSpPr txBox="1"/>
            <p:nvPr/>
          </p:nvSpPr>
          <p:spPr>
            <a:xfrm>
              <a:off x="7780959" y="380120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Twilio</a:t>
              </a:r>
              <a:endParaRPr sz="1400" b="0" i="0" u="none" strike="noStrike" cap="none">
                <a:solidFill>
                  <a:srgbClr val="121C29"/>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501B9BA9-8447-9C69-E793-812B936D956E}"/>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0772C4C7-29CE-991A-71AE-5CB546BB4F66}"/>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E486AC4-25B7-FE82-812C-E241AE2692F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JavaScript SDK</a:t>
            </a:r>
            <a:endParaRPr dirty="0"/>
          </a:p>
        </p:txBody>
      </p:sp>
      <p:sp>
        <p:nvSpPr>
          <p:cNvPr id="3" name="TextBox 2">
            <a:extLst>
              <a:ext uri="{FF2B5EF4-FFF2-40B4-BE49-F238E27FC236}">
                <a16:creationId xmlns:a16="http://schemas.microsoft.com/office/drawing/2014/main" id="{79FD0108-2128-EFEB-B818-925710BA1D3F}"/>
              </a:ext>
            </a:extLst>
          </p:cNvPr>
          <p:cNvSpPr txBox="1"/>
          <p:nvPr/>
        </p:nvSpPr>
        <p:spPr>
          <a:xfrm>
            <a:off x="1619318" y="2474892"/>
            <a:ext cx="8953363" cy="1908215"/>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`insert into orders (</a:t>
            </a:r>
            <a:r>
              <a:rPr lang="en-GB" sz="1600" b="1" dirty="0" err="1">
                <a:solidFill>
                  <a:srgbClr val="0A3069"/>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customer, price) values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customer</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price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payload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sql</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.binding.</a:t>
            </a:r>
            <a:r>
              <a:rPr lang="en-GB" sz="1600" b="1" dirty="0" err="1">
                <a:solidFill>
                  <a:srgbClr val="8250DF"/>
                </a:solidFill>
                <a:effectLst/>
                <a:latin typeface="Courier New" panose="02070309020205020404" pitchFamily="49" charset="0"/>
                <a:cs typeface="Courier New" panose="02070309020205020404" pitchFamily="49" charset="0"/>
              </a:rPr>
              <a:t>send</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mypostgres</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"exec"</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parse</a:t>
            </a:r>
            <a:r>
              <a:rPr lang="en-GB" sz="1600" b="1" dirty="0">
                <a:solidFill>
                  <a:srgbClr val="1F2328"/>
                </a:solidFill>
                <a:effectLst/>
                <a:latin typeface="Courier New" panose="02070309020205020404" pitchFamily="49" charset="0"/>
                <a:cs typeface="Courier New" panose="02070309020205020404" pitchFamily="49" charset="0"/>
              </a:rPr>
              <a:t>(payload));</a:t>
            </a:r>
          </a:p>
        </p:txBody>
      </p:sp>
    </p:spTree>
    <p:extLst>
      <p:ext uri="{BB962C8B-B14F-4D97-AF65-F5344CB8AC3E}">
        <p14:creationId xmlns:p14="http://schemas.microsoft.com/office/powerpoint/2010/main" val="9319728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89"/>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grpSp>
        <p:nvGrpSpPr>
          <p:cNvPr id="1082" name="Google Shape;1082;p89"/>
          <p:cNvGrpSpPr/>
          <p:nvPr/>
        </p:nvGrpSpPr>
        <p:grpSpPr>
          <a:xfrm>
            <a:off x="3131481" y="2083472"/>
            <a:ext cx="5929039" cy="2160000"/>
            <a:chOff x="2187716" y="2062154"/>
            <a:chExt cx="5929039" cy="2160000"/>
          </a:xfrm>
        </p:grpSpPr>
        <p:pic>
          <p:nvPicPr>
            <p:cNvPr id="1083" name="Google Shape;1083;p89"/>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084" name="Google Shape;1084;p89"/>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85" name="Google Shape;1085;p89"/>
            <p:cNvGrpSpPr/>
            <p:nvPr/>
          </p:nvGrpSpPr>
          <p:grpSpPr>
            <a:xfrm>
              <a:off x="5956755" y="2062154"/>
              <a:ext cx="2160000" cy="2160000"/>
              <a:chOff x="756951" y="1980268"/>
              <a:chExt cx="2160000" cy="2160000"/>
            </a:xfrm>
          </p:grpSpPr>
          <p:pic>
            <p:nvPicPr>
              <p:cNvPr id="1086" name="Google Shape;1086;p89"/>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87" name="Google Shape;1087;p89"/>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88" name="Google Shape;1088;p89"/>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89" name="Google Shape;1089;p89"/>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090" name="Google Shape;1090;p89"/>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Kafka</a:t>
              </a:r>
              <a:endParaRPr sz="1400" b="0"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4CDD25D-CF75-312F-5CA3-7F207457CE83}"/>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13B1CAD0-C259-4669-8DBA-2D3AA0E2C4D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Distributed tracing</a:t>
            </a:r>
            <a:endParaRPr dirty="0"/>
          </a:p>
        </p:txBody>
      </p:sp>
      <p:sp>
        <p:nvSpPr>
          <p:cNvPr id="124" name="Google Shape;124;p31">
            <a:extLst>
              <a:ext uri="{FF2B5EF4-FFF2-40B4-BE49-F238E27FC236}">
                <a16:creationId xmlns:a16="http://schemas.microsoft.com/office/drawing/2014/main" id="{F3274740-2F37-6B15-7F04-9F0560530C19}"/>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6F39D0F8-3AFB-1D69-3DEA-8E80F0356F9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A737DABB-732E-CBE1-DAA5-29A20E371284}"/>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852C48F8-6731-573F-B313-8A4F9BDE2DCF}"/>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4DC2FC54-2306-78C1-8ECF-1DAFFA1AF0F6}"/>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C3677BA2-D197-E8BE-FA01-A39A0D20279F}"/>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CCF822B-7DEB-38F7-8F7A-23AFEDBF0925}"/>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E0CB4787-D36A-F74B-F556-AED370924FC8}"/>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2AF4472-7DD0-5318-9063-86D0180DAA25}"/>
              </a:ext>
            </a:extLst>
          </p:cNvPr>
          <p:cNvCxnSpPr>
            <a:cxnSpLocks/>
          </p:cNvCxnSpPr>
          <p:nvPr/>
        </p:nvCxnSpPr>
        <p:spPr>
          <a:xfrm>
            <a:off x="5455239" y="3960559"/>
            <a:ext cx="720900" cy="0"/>
          </a:xfrm>
          <a:prstGeom prst="straightConnector1">
            <a:avLst/>
          </a:prstGeom>
          <a:noFill/>
          <a:ln w="22225" cap="flat" cmpd="sng">
            <a:solidFill>
              <a:schemeClr val="tx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37DB578-CD42-0E32-CD93-F7EF2E462E5D}"/>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6659CD60-6338-DABB-E970-18A5921820F9}"/>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E68359D8-7CCA-90F4-714D-001A5EC22042}"/>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6109D2AC-1C3C-9E21-6F60-3872766AE3A0}"/>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38F0D9B3-80FA-2FE8-E9D5-630A636C810D}"/>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C1183A80-E0BB-B774-BDE8-0465B3ADA293}"/>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0E864A5A-EB26-08DA-CDB3-0524CC201496}"/>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D00A3073-4FFB-4615-E16C-68F38427BC6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AAC29E80-C7C2-5BC4-4532-AB01161DBC14}"/>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EE619D19-A96F-2D46-425C-794E67A570F4}"/>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24C250D6-18E0-1A5B-8C16-526B295AE24B}"/>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62B8425-D6FF-06E4-41E5-5F8F31C24EB8}"/>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405F5AF8-0B5D-A21B-BBF2-4B5B961A4F5E}"/>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50F69602-5B3A-6A7E-34AC-DAA41BBF9F89}"/>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1662D76A-A02C-F01E-870F-0670311DD530}"/>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952DB30F-6812-9290-ED8D-6FB014AA330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140A7664-6CE0-E728-9E0A-98CEF4FC7E6B}"/>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C011BC9-0672-5A0E-3F6B-66E7170003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09FEC24B-56FB-9502-FF77-A7D480EC79BB}"/>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5B54D62-2C8C-F363-F9B2-C6D5D4F54290}"/>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6444577A-0896-5BF1-FD02-90006BD67AA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B7F2F35-9F22-BD42-CC1C-E6D8F374610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B29E51B-2072-2C57-6C31-AC1C7ED69032}"/>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4063AC63-8F6D-2325-8FAD-AFC8638120A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AB6A3242-DBC1-3EC7-F586-F9C7148E596D}"/>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8ECB191B-F5E3-D6E5-156F-630FB696FF3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98F9DFD3-87F6-7998-189C-30F7BA8CD04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ABDDB796-E8AF-E57B-3840-11A0AD02D0B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EF492E8A-2376-D7E8-396A-BCAC5CDE8971}"/>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88C2ADA7-F311-8F3E-298E-8E689693D4E7}"/>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0807DF0E-D607-D4CB-C556-6A5697143F5A}"/>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592650-B171-92D1-8CDA-FDD1825188C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4BDD4BA5-CDA3-071D-691B-72CA748F506B}"/>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A65A0D1B-E455-BE06-9D4A-B48528C731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9DF2C3B8-ECE6-96B4-9FFF-88FEE1AB21A6}"/>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216378E6-0707-4EE0-7DBF-5D81D2D2018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C20BD3B-D07E-7699-1045-C0AEBED50F28}"/>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00A99B92-FCA2-7513-E9BA-7A3A7D59180E}"/>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E850D67A-1BFC-FAEE-7EE9-4DBE50DD9466}"/>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4F841D6-7049-8F4B-8920-0711D4217D42}"/>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A4DF20E4-1E48-DEC8-9371-AC21B3A757E3}"/>
              </a:ext>
            </a:extLst>
          </p:cNvPr>
          <p:cNvSpPr/>
          <p:nvPr/>
        </p:nvSpPr>
        <p:spPr>
          <a:xfrm>
            <a:off x="7766583" y="5517680"/>
            <a:ext cx="2560944" cy="885861"/>
          </a:xfrm>
          <a:prstGeom prst="wedgeRoundRectCallout">
            <a:avLst>
              <a:gd name="adj1" fmla="val -56231"/>
              <a:gd name="adj2" fmla="val -179046"/>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can I trace requests across services and message brokers?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39192904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E0A5182-4260-DA45-C00B-4244358833AB}"/>
            </a:ext>
          </a:extLst>
        </p:cNvPr>
        <p:cNvGrpSpPr/>
        <p:nvPr/>
      </p:nvGrpSpPr>
      <p:grpSpPr>
        <a:xfrm>
          <a:off x="0" y="0"/>
          <a:ext cx="0" cy="0"/>
          <a:chOff x="0" y="0"/>
          <a:chExt cx="0" cy="0"/>
        </a:xfrm>
      </p:grpSpPr>
      <p:pic>
        <p:nvPicPr>
          <p:cNvPr id="1095" name="Google Shape;1095;p90">
            <a:extLst>
              <a:ext uri="{FF2B5EF4-FFF2-40B4-BE49-F238E27FC236}">
                <a16:creationId xmlns:a16="http://schemas.microsoft.com/office/drawing/2014/main" id="{90CEA714-EFC5-5D82-95BB-B528A07455B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a:extLst>
              <a:ext uri="{FF2B5EF4-FFF2-40B4-BE49-F238E27FC236}">
                <a16:creationId xmlns:a16="http://schemas.microsoft.com/office/drawing/2014/main" id="{BA00C144-1F91-1FA5-5EE7-6F3CB9F572C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a:extLst>
              <a:ext uri="{FF2B5EF4-FFF2-40B4-BE49-F238E27FC236}">
                <a16:creationId xmlns:a16="http://schemas.microsoft.com/office/drawing/2014/main" id="{580BCD1E-7EDA-0D05-A71B-9F2421638E9C}"/>
              </a:ext>
            </a:extLst>
          </p:cNvPr>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a:extLst>
              <a:ext uri="{FF2B5EF4-FFF2-40B4-BE49-F238E27FC236}">
                <a16:creationId xmlns:a16="http://schemas.microsoft.com/office/drawing/2014/main" id="{C9CDB271-0C51-98FD-5ACF-2C4CBECFBDA8}"/>
              </a:ext>
            </a:extLst>
          </p:cNvPr>
          <p:cNvGrpSpPr/>
          <p:nvPr/>
        </p:nvGrpSpPr>
        <p:grpSpPr>
          <a:xfrm>
            <a:off x="3131481" y="2083472"/>
            <a:ext cx="5929039" cy="2160000"/>
            <a:chOff x="2187716" y="2062154"/>
            <a:chExt cx="5929039" cy="2160000"/>
          </a:xfrm>
        </p:grpSpPr>
        <p:pic>
          <p:nvPicPr>
            <p:cNvPr id="1099" name="Google Shape;1099;p90">
              <a:extLst>
                <a:ext uri="{FF2B5EF4-FFF2-40B4-BE49-F238E27FC236}">
                  <a16:creationId xmlns:a16="http://schemas.microsoft.com/office/drawing/2014/main" id="{6A4C2B35-0C90-5E48-92C0-BD71F267B148}"/>
                </a:ext>
              </a:extLst>
            </p:cNvPr>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a:extLst>
                <a:ext uri="{FF2B5EF4-FFF2-40B4-BE49-F238E27FC236}">
                  <a16:creationId xmlns:a16="http://schemas.microsoft.com/office/drawing/2014/main" id="{D5B54D63-1CF5-7BF5-81B8-8CAFF9E87EBC}"/>
                </a:ext>
              </a:extLst>
            </p:cNvPr>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a:extLst>
                <a:ext uri="{FF2B5EF4-FFF2-40B4-BE49-F238E27FC236}">
                  <a16:creationId xmlns:a16="http://schemas.microsoft.com/office/drawing/2014/main" id="{FA2DEAD1-54D7-9D55-E92F-F9813499D9E4}"/>
                </a:ext>
              </a:extLst>
            </p:cNvPr>
            <p:cNvGrpSpPr/>
            <p:nvPr/>
          </p:nvGrpSpPr>
          <p:grpSpPr>
            <a:xfrm>
              <a:off x="5956755" y="2062154"/>
              <a:ext cx="2160000" cy="2160000"/>
              <a:chOff x="756951" y="1980268"/>
              <a:chExt cx="2160000" cy="2160000"/>
            </a:xfrm>
          </p:grpSpPr>
          <p:pic>
            <p:nvPicPr>
              <p:cNvPr id="1102" name="Google Shape;1102;p90">
                <a:extLst>
                  <a:ext uri="{FF2B5EF4-FFF2-40B4-BE49-F238E27FC236}">
                    <a16:creationId xmlns:a16="http://schemas.microsoft.com/office/drawing/2014/main" id="{78A3C769-F7EC-CCE5-4F14-B97AD7A883C2}"/>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a:extLst>
                  <a:ext uri="{FF2B5EF4-FFF2-40B4-BE49-F238E27FC236}">
                    <a16:creationId xmlns:a16="http://schemas.microsoft.com/office/drawing/2014/main" id="{7C26CF94-A9D1-016A-2714-C029F926724F}"/>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a:extLst>
                <a:ext uri="{FF2B5EF4-FFF2-40B4-BE49-F238E27FC236}">
                  <a16:creationId xmlns:a16="http://schemas.microsoft.com/office/drawing/2014/main" id="{C7567AA7-E4A9-AECA-4208-A0E270D8727E}"/>
                </a:ext>
              </a:extLst>
            </p:cNvPr>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a:extLst>
                <a:ext uri="{FF2B5EF4-FFF2-40B4-BE49-F238E27FC236}">
                  <a16:creationId xmlns:a16="http://schemas.microsoft.com/office/drawing/2014/main" id="{4D1EE65A-CC63-EC1D-6867-2B8CBA949194}"/>
                </a:ext>
              </a:extLst>
            </p:cNvPr>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a:extLst>
                <a:ext uri="{FF2B5EF4-FFF2-40B4-BE49-F238E27FC236}">
                  <a16:creationId xmlns:a16="http://schemas.microsoft.com/office/drawing/2014/main" id="{6F11754E-0ABE-D5F0-6539-6475B879164E}"/>
                </a:ext>
              </a:extLst>
            </p:cNvPr>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1233388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90"/>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p:cNvGrpSpPr/>
          <p:nvPr/>
        </p:nvGrpSpPr>
        <p:grpSpPr>
          <a:xfrm>
            <a:off x="3131481" y="2083472"/>
            <a:ext cx="5929039" cy="2160000"/>
            <a:chOff x="2187716" y="2062154"/>
            <a:chExt cx="5929039" cy="2160000"/>
          </a:xfrm>
        </p:grpSpPr>
        <p:pic>
          <p:nvPicPr>
            <p:cNvPr id="1099" name="Google Shape;1099;p90"/>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p:cNvGrpSpPr/>
            <p:nvPr/>
          </p:nvGrpSpPr>
          <p:grpSpPr>
            <a:xfrm>
              <a:off x="5956755" y="2062154"/>
              <a:ext cx="2160000" cy="2160000"/>
              <a:chOff x="756951" y="1980268"/>
              <a:chExt cx="2160000" cy="2160000"/>
            </a:xfrm>
          </p:grpSpPr>
          <p:pic>
            <p:nvPicPr>
              <p:cNvPr id="1102" name="Google Shape;1102;p9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grpSp>
        <p:nvGrpSpPr>
          <p:cNvPr id="1107" name="Google Shape;1107;p90"/>
          <p:cNvGrpSpPr/>
          <p:nvPr/>
        </p:nvGrpSpPr>
        <p:grpSpPr>
          <a:xfrm>
            <a:off x="175147" y="1049510"/>
            <a:ext cx="4724421" cy="5693825"/>
            <a:chOff x="6779614" y="1409465"/>
            <a:chExt cx="4978508" cy="6533490"/>
          </a:xfrm>
        </p:grpSpPr>
        <p:sp>
          <p:nvSpPr>
            <p:cNvPr id="1108" name="Google Shape;1108;p90"/>
            <p:cNvSpPr/>
            <p:nvPr/>
          </p:nvSpPr>
          <p:spPr>
            <a:xfrm>
              <a:off x="6779614" y="1409465"/>
              <a:ext cx="4978508" cy="6533490"/>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109" name="Google Shape;1109;p90"/>
            <p:cNvSpPr txBox="1"/>
            <p:nvPr/>
          </p:nvSpPr>
          <p:spPr>
            <a:xfrm>
              <a:off x="7169671" y="1606646"/>
              <a:ext cx="4303753" cy="60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77"/>
                  <a:cs typeface="Space Grotesk" pitchFamily="2" charset="77"/>
                  <a:sym typeface="Arial"/>
                </a:rPr>
                <a:t>apiVersion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dapr.io</a:t>
              </a:r>
              <a:r>
                <a:rPr lang="en-US" sz="1400" b="0" i="0" u="none" strike="noStrike" cap="none" dirty="0">
                  <a:solidFill>
                    <a:srgbClr val="0A3069"/>
                  </a:solidFill>
                  <a:latin typeface="Space Grotesk" pitchFamily="2" charset="77"/>
                  <a:cs typeface="Space Grotesk" pitchFamily="2" charset="77"/>
                  <a:sym typeface="Arial"/>
                </a:rPr>
                <a:t>/v1alpha1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kind</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Component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checkout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spec</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type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bindings.kafka</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v1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Kafka broker connection setting</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brokers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localhost:9092</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consumer configuration: topic and consumer 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topics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consumerGroup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group1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publisher configuration: 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publishTopic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authRequired</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550AE"/>
                  </a:solidFill>
                  <a:latin typeface="Space Grotesk" pitchFamily="2" charset="77"/>
                  <a:cs typeface="Space Grotesk" pitchFamily="2" charset="77"/>
                  <a:sym typeface="Arial"/>
                </a:rPr>
                <a:t>false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direction</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input</a:t>
              </a:r>
              <a:endParaRPr sz="1400" b="0" i="0" u="none" strike="noStrike" cap="none" dirty="0">
                <a:solidFill>
                  <a:srgbClr val="1F2328"/>
                </a:solidFill>
                <a:latin typeface="Space Grotesk" pitchFamily="2" charset="77"/>
                <a:cs typeface="Space Grotesk" pitchFamily="2" charset="77"/>
                <a:sym typeface="Arial"/>
              </a:endParaRP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Demo</a:t>
            </a:r>
            <a:endParaRPr/>
          </a:p>
        </p:txBody>
      </p:sp>
      <p:sp>
        <p:nvSpPr>
          <p:cNvPr id="1115" name="Google Shape;1115;p9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https://docs.dapr.io/getting-started/quickstarts/bindings-quickstart/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055;p87">
            <a:extLst>
              <a:ext uri="{FF2B5EF4-FFF2-40B4-BE49-F238E27FC236}">
                <a16:creationId xmlns:a16="http://schemas.microsoft.com/office/drawing/2014/main" id="{F0684878-A0DF-33FD-C2C0-ABE3B97FD5E5}"/>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pic>
        <p:nvPicPr>
          <p:cNvPr id="1120" name="Google Shape;1120;p9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21" name="Google Shape;1121;p9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API</a:t>
            </a:r>
            <a:endParaRPr/>
          </a:p>
        </p:txBody>
      </p:sp>
      <p:sp>
        <p:nvSpPr>
          <p:cNvPr id="1122" name="Google Shape;1122;p92">
            <a:hlinkClick r:id="rId4"/>
          </p:cNvPr>
          <p:cNvSpPr txBox="1"/>
          <p:nvPr/>
        </p:nvSpPr>
        <p:spPr>
          <a:xfrm>
            <a:off x="1006865" y="6007100"/>
            <a:ext cx="10178267"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https://docs.dapr.io/developing-applications/building-blocks/secrets/secrets-overview/</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B114-E940-D0DF-7DDD-F249D8DA35D2}"/>
            </a:ext>
          </a:extLst>
        </p:cNvPr>
        <p:cNvGrpSpPr/>
        <p:nvPr/>
      </p:nvGrpSpPr>
      <p:grpSpPr>
        <a:xfrm>
          <a:off x="0" y="0"/>
          <a:ext cx="0" cy="0"/>
          <a:chOff x="0" y="0"/>
          <a:chExt cx="0" cy="0"/>
        </a:xfrm>
      </p:grpSpPr>
      <p:pic>
        <p:nvPicPr>
          <p:cNvPr id="3" name="Google Shape;1127;p93">
            <a:extLst>
              <a:ext uri="{FF2B5EF4-FFF2-40B4-BE49-F238E27FC236}">
                <a16:creationId xmlns:a16="http://schemas.microsoft.com/office/drawing/2014/main" id="{7FB5A4FF-1F4F-2E4B-3236-F2FB3FA8C5F0}"/>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0700C0A0-C85D-1767-5AB5-AC073BF29EB7}"/>
              </a:ext>
            </a:extLst>
          </p:cNvPr>
          <p:cNvSpPr>
            <a:spLocks noGrp="1"/>
          </p:cNvSpPr>
          <p:nvPr>
            <p:ph type="title"/>
          </p:nvPr>
        </p:nvSpPr>
        <p:spPr>
          <a:xfrm>
            <a:off x="196754" y="214127"/>
            <a:ext cx="11820099" cy="924588"/>
          </a:xfrm>
        </p:spPr>
        <p:txBody>
          <a:bodyPr/>
          <a:lstStyle/>
          <a:p>
            <a:r>
              <a:rPr lang="en-US" dirty="0"/>
              <a:t>Secrets Management</a:t>
            </a:r>
            <a:endParaRPr lang="en-NL" dirty="0"/>
          </a:p>
        </p:txBody>
      </p:sp>
      <p:sp>
        <p:nvSpPr>
          <p:cNvPr id="9" name="TextBox 8">
            <a:extLst>
              <a:ext uri="{FF2B5EF4-FFF2-40B4-BE49-F238E27FC236}">
                <a16:creationId xmlns:a16="http://schemas.microsoft.com/office/drawing/2014/main" id="{D2083C2C-1535-3417-A121-5E85F93CB0C1}"/>
              </a:ext>
            </a:extLst>
          </p:cNvPr>
          <p:cNvSpPr txBox="1"/>
          <p:nvPr/>
        </p:nvSpPr>
        <p:spPr>
          <a:xfrm>
            <a:off x="5578091" y="2737194"/>
            <a:ext cx="651811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public cloud and cloud-native </a:t>
            </a:r>
            <a:br>
              <a:rPr lang="en-US" sz="1800" dirty="0">
                <a:latin typeface="Space Grotesk" pitchFamily="2" charset="0"/>
                <a:cs typeface="Space Grotesk" pitchFamily="2" charset="0"/>
              </a:rPr>
            </a:br>
            <a:r>
              <a:rPr lang="en-US" sz="1800" dirty="0">
                <a:latin typeface="Space Grotesk" pitchFamily="2" charset="0"/>
                <a:cs typeface="Space Grotesk" pitchFamily="2" charset="0"/>
              </a:rPr>
              <a:t>secret stores</a:t>
            </a:r>
          </a:p>
          <a:p>
            <a:pPr>
              <a:lnSpc>
                <a:spcPct val="150000"/>
              </a:lnSpc>
            </a:pPr>
            <a:r>
              <a:rPr lang="en-US" sz="1800" dirty="0">
                <a:latin typeface="Space Grotesk" pitchFamily="2" charset="0"/>
                <a:cs typeface="Space Grotesk" pitchFamily="2" charset="0"/>
              </a:rPr>
              <a:t>- Safely access secrets in your applications</a:t>
            </a:r>
          </a:p>
          <a:p>
            <a:pPr>
              <a:lnSpc>
                <a:spcPct val="150000"/>
              </a:lnSpc>
            </a:pPr>
            <a:r>
              <a:rPr lang="en-US" sz="1800" dirty="0">
                <a:latin typeface="Space Grotesk" pitchFamily="2" charset="0"/>
                <a:cs typeface="Space Grotesk" pitchFamily="2" charset="0"/>
              </a:rPr>
              <a:t>- Reference secrets in Dapr components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5FEB923A-4F95-6CCC-0E60-25F4323CC0CC}"/>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secrets management API enables access to sensitive information in secret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8870273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pic>
        <p:nvPicPr>
          <p:cNvPr id="1127" name="Google Shape;1127;p93"/>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a:t>
            </a:r>
            <a:endParaRPr dirty="0"/>
          </a:p>
        </p:txBody>
      </p:sp>
      <p:sp>
        <p:nvSpPr>
          <p:cNvPr id="1129" name="Google Shape;1129;p93"/>
          <p:cNvSpPr txBox="1"/>
          <p:nvPr/>
        </p:nvSpPr>
        <p:spPr>
          <a:xfrm>
            <a:off x="558044" y="5002136"/>
            <a:ext cx="655703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myvault/</a:t>
            </a:r>
            <a:r>
              <a:rPr lang="en-US" sz="1600" b="0" i="0" u="none" strike="noStrike" cap="none" dirty="0">
                <a:solidFill>
                  <a:schemeClr val="accent3"/>
                </a:solidFill>
                <a:latin typeface="Space Grotesk" pitchFamily="2" charset="0"/>
                <a:cs typeface="Space Grotesk" pitchFamily="2" charset="0"/>
                <a:sym typeface="Arial"/>
              </a:rPr>
              <a:t>mysecret</a:t>
            </a:r>
            <a:endParaRPr sz="1600" b="0" i="0" u="none" strike="noStrike" cap="none" dirty="0">
              <a:solidFill>
                <a:schemeClr val="accent3"/>
              </a:solidFill>
              <a:latin typeface="Space Grotesk" pitchFamily="2" charset="0"/>
              <a:cs typeface="Space Grotesk" pitchFamily="2" charset="0"/>
              <a:sym typeface="Arial"/>
            </a:endParaRPr>
          </a:p>
        </p:txBody>
      </p:sp>
      <p:sp>
        <p:nvSpPr>
          <p:cNvPr id="1130" name="Google Shape;1130;p93"/>
          <p:cNvSpPr txBox="1"/>
          <p:nvPr/>
        </p:nvSpPr>
        <p:spPr>
          <a:xfrm>
            <a:off x="7968315" y="4632803"/>
            <a:ext cx="3774670"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3"/>
                </a:solidFill>
                <a:latin typeface="Space Grotesk" pitchFamily="2" charset="0"/>
                <a:cs typeface="Space Grotesk" pitchFamily="2" charset="0"/>
                <a:sym typeface="Arial"/>
              </a:rPr>
              <a:t>mysecret</a:t>
            </a: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2"/>
                </a:solidFill>
                <a:latin typeface="Space Grotesk" pitchFamily="2" charset="0"/>
                <a:cs typeface="Space Grotesk" pitchFamily="2" charset="0"/>
                <a:sym typeface="Arial"/>
              </a:rPr>
              <a:t>secretvalue</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31" name="Google Shape;1131;p93"/>
          <p:cNvGrpSpPr/>
          <p:nvPr/>
        </p:nvGrpSpPr>
        <p:grpSpPr>
          <a:xfrm>
            <a:off x="2981294" y="1798872"/>
            <a:ext cx="6229412" cy="2160000"/>
            <a:chOff x="2981294" y="1798872"/>
            <a:chExt cx="6229412" cy="2160000"/>
          </a:xfrm>
        </p:grpSpPr>
        <p:pic>
          <p:nvPicPr>
            <p:cNvPr id="1132" name="Google Shape;1132;p93"/>
            <p:cNvPicPr preferRelativeResize="0"/>
            <p:nvPr/>
          </p:nvPicPr>
          <p:blipFill rotWithShape="1">
            <a:blip r:embed="rId4">
              <a:alphaModFix/>
            </a:blip>
            <a:srcRect/>
            <a:stretch/>
          </p:blipFill>
          <p:spPr>
            <a:xfrm>
              <a:off x="7770706" y="2087698"/>
              <a:ext cx="1440000" cy="1440000"/>
            </a:xfrm>
            <a:prstGeom prst="rect">
              <a:avLst/>
            </a:prstGeom>
            <a:noFill/>
            <a:ln>
              <a:noFill/>
            </a:ln>
          </p:spPr>
        </p:pic>
        <p:pic>
          <p:nvPicPr>
            <p:cNvPr id="1133" name="Google Shape;1133;p93"/>
            <p:cNvPicPr preferRelativeResize="0"/>
            <p:nvPr/>
          </p:nvPicPr>
          <p:blipFill rotWithShape="1">
            <a:blip r:embed="rId5">
              <a:alphaModFix/>
            </a:blip>
            <a:srcRect/>
            <a:stretch/>
          </p:blipFill>
          <p:spPr>
            <a:xfrm>
              <a:off x="5805919" y="2338872"/>
              <a:ext cx="1080000" cy="1080000"/>
            </a:xfrm>
            <a:prstGeom prst="rect">
              <a:avLst/>
            </a:prstGeom>
            <a:noFill/>
            <a:ln>
              <a:noFill/>
            </a:ln>
          </p:spPr>
        </p:pic>
        <p:cxnSp>
          <p:nvCxnSpPr>
            <p:cNvPr id="1134" name="Google Shape;1134;p93"/>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35" name="Google Shape;1135;p93"/>
            <p:cNvGrpSpPr/>
            <p:nvPr/>
          </p:nvGrpSpPr>
          <p:grpSpPr>
            <a:xfrm>
              <a:off x="2981294" y="1798872"/>
              <a:ext cx="2160000" cy="2160000"/>
              <a:chOff x="756951" y="1980268"/>
              <a:chExt cx="2160000" cy="2160000"/>
            </a:xfrm>
          </p:grpSpPr>
          <p:pic>
            <p:nvPicPr>
              <p:cNvPr id="1136" name="Google Shape;1136;p93"/>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37" name="Google Shape;1137;p93"/>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1138" name="Google Shape;1138;p93"/>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1139" name="Google Shape;1139;p93"/>
            <p:cNvSpPr txBox="1"/>
            <p:nvPr/>
          </p:nvSpPr>
          <p:spPr>
            <a:xfrm>
              <a:off x="7770706" y="2720350"/>
              <a:ext cx="14400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Secret store</a:t>
              </a:r>
              <a:endParaRPr sz="1400" b="1" i="0" u="none" strike="noStrike" cap="none">
                <a:solidFill>
                  <a:schemeClr val="lt1"/>
                </a:solidFill>
                <a:latin typeface="Space Grotesk"/>
                <a:ea typeface="Space Grotesk"/>
                <a:cs typeface="Space Grotesk"/>
                <a:sym typeface="Space Grotesk"/>
              </a:endParaRPr>
            </a:p>
          </p:txBody>
        </p:sp>
      </p:grpSp>
      <p:grpSp>
        <p:nvGrpSpPr>
          <p:cNvPr id="1140" name="Google Shape;1140;p93"/>
          <p:cNvGrpSpPr/>
          <p:nvPr/>
        </p:nvGrpSpPr>
        <p:grpSpPr>
          <a:xfrm>
            <a:off x="6795744" y="3710646"/>
            <a:ext cx="3566452" cy="556260"/>
            <a:chOff x="7329144" y="3710646"/>
            <a:chExt cx="3566452" cy="556260"/>
          </a:xfrm>
        </p:grpSpPr>
        <p:pic>
          <p:nvPicPr>
            <p:cNvPr id="1141" name="Google Shape;1141;p93"/>
            <p:cNvPicPr preferRelativeResize="0"/>
            <p:nvPr/>
          </p:nvPicPr>
          <p:blipFill rotWithShape="1">
            <a:blip r:embed="rId7">
              <a:alphaModFix/>
            </a:blip>
            <a:srcRect/>
            <a:stretch/>
          </p:blipFill>
          <p:spPr>
            <a:xfrm>
              <a:off x="7329144" y="3710646"/>
              <a:ext cx="678180" cy="556260"/>
            </a:xfrm>
            <a:prstGeom prst="rect">
              <a:avLst/>
            </a:prstGeom>
            <a:noFill/>
            <a:ln>
              <a:noFill/>
            </a:ln>
          </p:spPr>
        </p:pic>
        <p:pic>
          <p:nvPicPr>
            <p:cNvPr id="1142" name="Google Shape;1142;p93"/>
            <p:cNvPicPr preferRelativeResize="0"/>
            <p:nvPr/>
          </p:nvPicPr>
          <p:blipFill rotWithShape="1">
            <a:blip r:embed="rId8">
              <a:alphaModFix/>
            </a:blip>
            <a:srcRect/>
            <a:stretch/>
          </p:blipFill>
          <p:spPr>
            <a:xfrm>
              <a:off x="8822810" y="3710646"/>
              <a:ext cx="571500" cy="556260"/>
            </a:xfrm>
            <a:prstGeom prst="rect">
              <a:avLst/>
            </a:prstGeom>
            <a:noFill/>
            <a:ln>
              <a:noFill/>
            </a:ln>
          </p:spPr>
        </p:pic>
        <p:pic>
          <p:nvPicPr>
            <p:cNvPr id="1143" name="Google Shape;1143;p93"/>
            <p:cNvPicPr preferRelativeResize="0"/>
            <p:nvPr/>
          </p:nvPicPr>
          <p:blipFill rotWithShape="1">
            <a:blip r:embed="rId9">
              <a:alphaModFix/>
            </a:blip>
            <a:srcRect/>
            <a:stretch/>
          </p:blipFill>
          <p:spPr>
            <a:xfrm>
              <a:off x="8102647" y="3710646"/>
              <a:ext cx="624840" cy="556260"/>
            </a:xfrm>
            <a:prstGeom prst="rect">
              <a:avLst/>
            </a:prstGeom>
            <a:noFill/>
            <a:ln>
              <a:noFill/>
            </a:ln>
          </p:spPr>
        </p:pic>
        <p:pic>
          <p:nvPicPr>
            <p:cNvPr id="1144" name="Google Shape;1144;p93"/>
            <p:cNvPicPr preferRelativeResize="0"/>
            <p:nvPr/>
          </p:nvPicPr>
          <p:blipFill rotWithShape="1">
            <a:blip r:embed="rId10">
              <a:alphaModFix/>
            </a:blip>
            <a:srcRect/>
            <a:stretch/>
          </p:blipFill>
          <p:spPr>
            <a:xfrm>
              <a:off x="10316476" y="3756366"/>
              <a:ext cx="579120" cy="510540"/>
            </a:xfrm>
            <a:prstGeom prst="rect">
              <a:avLst/>
            </a:prstGeom>
            <a:noFill/>
            <a:ln>
              <a:noFill/>
            </a:ln>
          </p:spPr>
        </p:pic>
        <p:pic>
          <p:nvPicPr>
            <p:cNvPr id="1145" name="Google Shape;1145;p93"/>
            <p:cNvPicPr preferRelativeResize="0"/>
            <p:nvPr/>
          </p:nvPicPr>
          <p:blipFill rotWithShape="1">
            <a:blip r:embed="rId11">
              <a:alphaModFix/>
            </a:blip>
            <a:srcRect/>
            <a:stretch/>
          </p:blipFill>
          <p:spPr>
            <a:xfrm>
              <a:off x="9489633" y="3710646"/>
              <a:ext cx="73152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E39A344B-CEE8-970D-1F0A-578E6A25E71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D78552EC-2911-495B-D3E3-303C307A28B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AC5E1A7C-2BA0-D8BD-C411-3701FCF8E96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JavaScript SDK</a:t>
            </a:r>
            <a:endParaRPr dirty="0"/>
          </a:p>
        </p:txBody>
      </p:sp>
      <p:sp>
        <p:nvSpPr>
          <p:cNvPr id="3" name="TextBox 2">
            <a:extLst>
              <a:ext uri="{FF2B5EF4-FFF2-40B4-BE49-F238E27FC236}">
                <a16:creationId xmlns:a16="http://schemas.microsoft.com/office/drawing/2014/main" id="{C3A2FC34-7542-950B-EBCC-2A396449C579}"/>
              </a:ext>
            </a:extLst>
          </p:cNvPr>
          <p:cNvSpPr txBox="1"/>
          <p:nvPr/>
        </p:nvSpPr>
        <p:spPr>
          <a:xfrm>
            <a:off x="1759801" y="3028890"/>
            <a:ext cx="8694003" cy="800219"/>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secret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.secret.</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mysecretstore</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8297648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9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Demo</a:t>
            </a:r>
            <a:endParaRPr/>
          </a:p>
        </p:txBody>
      </p:sp>
      <p:sp>
        <p:nvSpPr>
          <p:cNvPr id="1151" name="Google Shape;1151;p94">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https://docs.dapr.io/getting-started/quickstarts/secrets-quickstart/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20;p92">
            <a:extLst>
              <a:ext uri="{FF2B5EF4-FFF2-40B4-BE49-F238E27FC236}">
                <a16:creationId xmlns:a16="http://schemas.microsoft.com/office/drawing/2014/main" id="{676D754A-64C3-F44D-3484-1843A47707E6}"/>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6" name="Google Shape;1156;p9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API</a:t>
            </a:r>
            <a:endParaRPr/>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https://docs.dapr.io/developing-applications/building-blocks/configuration/</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3" name="Google Shape;1163;p96">
            <a:extLst>
              <a:ext uri="{FF2B5EF4-FFF2-40B4-BE49-F238E27FC236}">
                <a16:creationId xmlns:a16="http://schemas.microsoft.com/office/drawing/2014/main" id="{7249BA52-0E8F-642A-4A4A-82842B7571AB}"/>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External configuration</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many configuration stores</a:t>
            </a:r>
          </a:p>
          <a:p>
            <a:pPr>
              <a:lnSpc>
                <a:spcPct val="150000"/>
              </a:lnSpc>
            </a:pPr>
            <a:r>
              <a:rPr lang="en-US" sz="1800" dirty="0">
                <a:latin typeface="Space Grotesk" pitchFamily="2" charset="0"/>
                <a:cs typeface="Space Grotesk" pitchFamily="2" charset="0"/>
              </a:rPr>
              <a:t>- Subscribe to configuration changes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external configuration API enables read access to configuration data.</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3258638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6DF9F17A-4670-FCDA-DFAD-5AD2E363C194}"/>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1253184-1C64-191A-094D-00D64E7FA7C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Access control</a:t>
            </a:r>
            <a:endParaRPr dirty="0"/>
          </a:p>
        </p:txBody>
      </p:sp>
      <p:sp>
        <p:nvSpPr>
          <p:cNvPr id="124" name="Google Shape;124;p31">
            <a:extLst>
              <a:ext uri="{FF2B5EF4-FFF2-40B4-BE49-F238E27FC236}">
                <a16:creationId xmlns:a16="http://schemas.microsoft.com/office/drawing/2014/main" id="{FDA3F301-A2EE-E419-0AEF-D89E26B1EA2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EC2AFC0C-8CEA-E084-BD1C-F462B961D07F}"/>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22813FF5-F787-070B-6EFF-21BFAA4316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520737F-5256-B0FF-0910-28AA6E64E98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31BBAED-DB88-ABEE-098C-9E8D18A02F57}"/>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B48337C9-C31A-4088-BB4C-33144702F8F2}"/>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FFE8AD3A-F408-BCF5-1738-197C2AD78290}"/>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A35A9463-B07C-3D65-4EBF-FCA9FE08F8A0}"/>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D183D8C-C0ED-A211-418C-C0F31F6EFF5F}"/>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95745AA3-402B-628F-E629-0998705943C0}"/>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0D6B91BE-12FC-BA58-F0A1-8D3A86C50EA4}"/>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BBCFB74E-6F2A-3397-051E-C82D68CACB6F}"/>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0A8E4619-1816-6640-CCC4-58DB9ECCD37C}"/>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EE2D61EF-6F4E-A90C-20EF-F444F4E3E60F}"/>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178B6DD7-524B-3449-5737-0E9070B8CA50}"/>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3624DEC1-3F44-9420-5FA2-018C886FAAA8}"/>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528CBF2D-5B4E-4E91-011E-9D380462924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632C5DEB-EE3B-E025-505F-D22FB8EF8235}"/>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D468C27-B39D-AD10-0211-93D87FC6F99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4185A1B1-F685-2981-4FD0-EA4AC2F9CFBE}"/>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6F25BA7E-880C-049B-AB70-0BE4ADEB8C69}"/>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1C1EFB7F-6E9D-E421-C2F7-EE9C19CCF1A1}"/>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8EA38610-0599-9805-E061-0B2FFF8D842A}"/>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9B8F567E-67A0-9883-7837-878EC667E794}"/>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C4704C87-15CE-E5AC-DD2F-98AC0869D231}"/>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8DF722C-EDA3-DAE5-6852-D26B07330AA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AB43EB9-B2DD-72F6-E60F-600200DFCCD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C5537CC8-05AE-3E8D-E982-3220D9B473C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7BC31F46-8CC2-3229-4C6F-6FAB0D8B309B}"/>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58E7A4A6-A33D-A695-2D4C-4DCAB3699F5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39538A-C340-D307-4CEF-665309E48C2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4C04884-0204-A453-7DAC-7783E97E538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9C52042-4F81-9743-8B26-5C968955C01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5700477E-9DC4-212F-C3A0-634B02075519}"/>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70029200-3E89-B4DF-30AD-46B7ABCEFB10}"/>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AFC738C7-418D-71CF-AE47-A6A0F8EEA7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39C16F2-94C4-7870-6469-662A45519C24}"/>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59701C32-28F1-0965-1C5B-888A85201FD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77714DCB-FDED-75C1-5B2E-217B2606B9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96BE45E8-DEAE-3D95-DB8B-669ADE614BB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B683D25D-7029-97EC-4EDD-1E75C7381CB7}"/>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1EC9133D-46C7-159E-653C-C628B39328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B8A853B-C7AE-916B-1427-4AB88584C71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13D6DC54-C908-5750-4E5F-0E88B066D6D3}"/>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8C43DEA-3CC5-9682-5F57-FA24E8CE0CD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5225BBEE-EF0D-1A4D-670A-107B88FD3D9B}"/>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A2E8D03-1364-55D4-CE40-23B3B029CD2F}"/>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44E1A76F-A644-092A-B98D-C0DBCAF085F9}"/>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C6EADA3-58A7-2994-4C55-5306466FF8D0}"/>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950E4523-4656-902E-CF4B-87AB038AD043}"/>
              </a:ext>
            </a:extLst>
          </p:cNvPr>
          <p:cNvSpPr/>
          <p:nvPr/>
        </p:nvSpPr>
        <p:spPr>
          <a:xfrm>
            <a:off x="3447684" y="5502141"/>
            <a:ext cx="2560944" cy="885861"/>
          </a:xfrm>
          <a:prstGeom prst="wedgeRoundRectCallout">
            <a:avLst>
              <a:gd name="adj1" fmla="val 64828"/>
              <a:gd name="adj2" fmla="val -152503"/>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can I configure access to services and other resources?</a:t>
            </a:r>
            <a:endParaRPr lang="en-NL" sz="1100" dirty="0">
              <a:effectLst/>
              <a:latin typeface="Space Grotesk" pitchFamily="2" charset="0"/>
              <a:cs typeface="Space Grotesk" pitchFamily="2" charset="0"/>
            </a:endParaRPr>
          </a:p>
        </p:txBody>
      </p:sp>
    </p:spTree>
    <p:extLst>
      <p:ext uri="{BB962C8B-B14F-4D97-AF65-F5344CB8AC3E}">
        <p14:creationId xmlns:p14="http://schemas.microsoft.com/office/powerpoint/2010/main" val="4041943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163" name="Google Shape;1163;p9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Configuration</a:t>
            </a:r>
            <a:endParaRPr/>
          </a:p>
        </p:txBody>
      </p:sp>
      <p:sp>
        <p:nvSpPr>
          <p:cNvPr id="1165" name="Google Shape;1165;p96"/>
          <p:cNvSpPr txBox="1"/>
          <p:nvPr/>
        </p:nvSpPr>
        <p:spPr>
          <a:xfrm>
            <a:off x="309274" y="5114927"/>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configuration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myconfig?</a:t>
            </a:r>
            <a:r>
              <a:rPr lang="en-US" sz="1600" b="0" i="0" u="none" strike="noStrike" cap="none" dirty="0">
                <a:solidFill>
                  <a:schemeClr val="accent3"/>
                </a:solidFill>
                <a:latin typeface="Space Grotesk" pitchFamily="2" charset="0"/>
                <a:cs typeface="Space Grotesk" pitchFamily="2" charset="0"/>
                <a:sym typeface="Arial"/>
              </a:rPr>
              <a:t>key=config1</a:t>
            </a:r>
            <a:endParaRPr sz="1600" b="0" i="0" u="none" strike="noStrike" cap="none" dirty="0">
              <a:solidFill>
                <a:schemeClr val="accent3"/>
              </a:solidFill>
              <a:latin typeface="Space Grotesk" pitchFamily="2" charset="0"/>
              <a:cs typeface="Space Grotesk" pitchFamily="2" charset="0"/>
              <a:sym typeface="Arial"/>
            </a:endParaRPr>
          </a:p>
        </p:txBody>
      </p:sp>
      <p:sp>
        <p:nvSpPr>
          <p:cNvPr id="1166" name="Google Shape;1166;p96"/>
          <p:cNvSpPr txBox="1"/>
          <p:nvPr/>
        </p:nvSpPr>
        <p:spPr>
          <a:xfrm>
            <a:off x="7968315" y="4636454"/>
            <a:ext cx="3774670"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a:solidFill>
                  <a:schemeClr val="accent3"/>
                </a:solidFill>
                <a:latin typeface="Space Grotesk" pitchFamily="2" charset="0"/>
                <a:cs typeface="Space Grotesk" pitchFamily="2" charset="0"/>
                <a:sym typeface="Arial"/>
              </a:rPr>
              <a:t>config1</a:t>
            </a:r>
            <a:r>
              <a:rPr lang="en-US" sz="1600" b="0" i="0" u="none" strike="noStrike" cap="none" dirty="0">
                <a:solidFill>
                  <a:schemeClr val="dk1"/>
                </a:solidFill>
                <a:latin typeface="Space Grotesk" pitchFamily="2" charset="0"/>
                <a:cs typeface="Space Grotesk" pitchFamily="2" charset="0"/>
                <a:sym typeface="Arial"/>
              </a:rPr>
              <a:t>”: {</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       “value” : “</a:t>
            </a:r>
            <a:r>
              <a:rPr lang="en-US" sz="1600" b="0" i="0" u="none" strike="noStrike" cap="none" dirty="0" err="1">
                <a:solidFill>
                  <a:schemeClr val="accent2"/>
                </a:solidFill>
                <a:latin typeface="Space Grotesk" pitchFamily="2" charset="0"/>
                <a:cs typeface="Space Grotesk" pitchFamily="2" charset="0"/>
                <a:sym typeface="Arial"/>
              </a:rPr>
              <a:t>configvalue</a:t>
            </a:r>
            <a:r>
              <a:rPr lang="en-US" sz="1600" b="0" i="0" u="none" strike="noStrike" cap="none" dirty="0">
                <a:solidFill>
                  <a:schemeClr val="dk1"/>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67" name="Google Shape;1167;p96"/>
          <p:cNvGrpSpPr/>
          <p:nvPr/>
        </p:nvGrpSpPr>
        <p:grpSpPr>
          <a:xfrm>
            <a:off x="2981294" y="1798872"/>
            <a:ext cx="6620716" cy="2448777"/>
            <a:chOff x="2981294" y="1798872"/>
            <a:chExt cx="6620716" cy="2448777"/>
          </a:xfrm>
        </p:grpSpPr>
        <p:pic>
          <p:nvPicPr>
            <p:cNvPr id="1168" name="Google Shape;1168;p96"/>
            <p:cNvPicPr preferRelativeResize="0"/>
            <p:nvPr/>
          </p:nvPicPr>
          <p:blipFill rotWithShape="1">
            <a:blip r:embed="rId4">
              <a:alphaModFix/>
            </a:blip>
            <a:srcRect/>
            <a:stretch/>
          </p:blipFill>
          <p:spPr>
            <a:xfrm>
              <a:off x="5805919" y="2338872"/>
              <a:ext cx="1080000" cy="1080000"/>
            </a:xfrm>
            <a:prstGeom prst="rect">
              <a:avLst/>
            </a:prstGeom>
            <a:noFill/>
            <a:ln>
              <a:noFill/>
            </a:ln>
          </p:spPr>
        </p:pic>
        <p:cxnSp>
          <p:nvCxnSpPr>
            <p:cNvPr id="1169" name="Google Shape;1169;p96"/>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70" name="Google Shape;1170;p96"/>
            <p:cNvGrpSpPr/>
            <p:nvPr/>
          </p:nvGrpSpPr>
          <p:grpSpPr>
            <a:xfrm>
              <a:off x="2981294" y="1798872"/>
              <a:ext cx="2160000" cy="2160000"/>
              <a:chOff x="756951" y="1980268"/>
              <a:chExt cx="2160000" cy="2160000"/>
            </a:xfrm>
          </p:grpSpPr>
          <p:pic>
            <p:nvPicPr>
              <p:cNvPr id="1171" name="Google Shape;1171;p9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72" name="Google Shape;1172;p9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73" name="Google Shape;1173;p96"/>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74" name="Google Shape;1174;p96"/>
            <p:cNvPicPr preferRelativeResize="0"/>
            <p:nvPr/>
          </p:nvPicPr>
          <p:blipFill rotWithShape="1">
            <a:blip r:embed="rId6">
              <a:alphaModFix/>
            </a:blip>
            <a:srcRect/>
            <a:stretch/>
          </p:blipFill>
          <p:spPr>
            <a:xfrm>
              <a:off x="7543117" y="3705575"/>
              <a:ext cx="455177" cy="542074"/>
            </a:xfrm>
            <a:prstGeom prst="rect">
              <a:avLst/>
            </a:prstGeom>
            <a:noFill/>
            <a:ln>
              <a:noFill/>
            </a:ln>
          </p:spPr>
        </p:pic>
        <p:pic>
          <p:nvPicPr>
            <p:cNvPr id="1175" name="Google Shape;1175;p96"/>
            <p:cNvPicPr preferRelativeResize="0"/>
            <p:nvPr/>
          </p:nvPicPr>
          <p:blipFill rotWithShape="1">
            <a:blip r:embed="rId7">
              <a:alphaModFix/>
            </a:blip>
            <a:srcRect/>
            <a:stretch/>
          </p:blipFill>
          <p:spPr>
            <a:xfrm>
              <a:off x="9146833" y="3626953"/>
              <a:ext cx="455177" cy="620696"/>
            </a:xfrm>
            <a:prstGeom prst="rect">
              <a:avLst/>
            </a:prstGeom>
            <a:noFill/>
            <a:ln>
              <a:noFill/>
            </a:ln>
          </p:spPr>
        </p:pic>
        <p:pic>
          <p:nvPicPr>
            <p:cNvPr id="1176" name="Google Shape;1176;p96"/>
            <p:cNvPicPr preferRelativeResize="0"/>
            <p:nvPr/>
          </p:nvPicPr>
          <p:blipFill rotWithShape="1">
            <a:blip r:embed="rId8">
              <a:alphaModFix/>
            </a:blip>
            <a:srcRect/>
            <a:stretch/>
          </p:blipFill>
          <p:spPr>
            <a:xfrm>
              <a:off x="8084284" y="3639368"/>
              <a:ext cx="976560" cy="608281"/>
            </a:xfrm>
            <a:prstGeom prst="rect">
              <a:avLst/>
            </a:prstGeom>
            <a:noFill/>
            <a:ln>
              <a:noFill/>
            </a:ln>
          </p:spPr>
        </p:pic>
        <p:pic>
          <p:nvPicPr>
            <p:cNvPr id="1177" name="Google Shape;1177;p96"/>
            <p:cNvPicPr preferRelativeResize="0"/>
            <p:nvPr/>
          </p:nvPicPr>
          <p:blipFill rotWithShape="1">
            <a:blip r:embed="rId9">
              <a:alphaModFix/>
            </a:blip>
            <a:srcRect/>
            <a:stretch/>
          </p:blipFill>
          <p:spPr>
            <a:xfrm>
              <a:off x="7770706" y="2079601"/>
              <a:ext cx="1440000" cy="1440000"/>
            </a:xfrm>
            <a:prstGeom prst="rect">
              <a:avLst/>
            </a:prstGeom>
            <a:noFill/>
            <a:ln>
              <a:noFill/>
            </a:ln>
          </p:spPr>
        </p:pic>
        <p:sp>
          <p:nvSpPr>
            <p:cNvPr id="1178" name="Google Shape;1178;p96"/>
            <p:cNvSpPr txBox="1"/>
            <p:nvPr/>
          </p:nvSpPr>
          <p:spPr>
            <a:xfrm>
              <a:off x="7770706" y="2637226"/>
              <a:ext cx="1440000"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dk1"/>
                  </a:solidFill>
                  <a:latin typeface="Space Grotesk"/>
                  <a:ea typeface="Space Grotesk"/>
                  <a:cs typeface="Space Grotesk"/>
                  <a:sym typeface="Space Grotesk"/>
                </a:rPr>
                <a:t>External configurationstore</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C87FC26-E38D-AEB4-7D69-6609E0489810}"/>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05989049-2324-B06A-B422-C4E797B5EFC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A51A9C9-FD06-F98E-4591-0A81628C0C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JavaScript SDK</a:t>
            </a:r>
            <a:endParaRPr dirty="0"/>
          </a:p>
        </p:txBody>
      </p:sp>
      <p:sp>
        <p:nvSpPr>
          <p:cNvPr id="3" name="TextBox 2">
            <a:extLst>
              <a:ext uri="{FF2B5EF4-FFF2-40B4-BE49-F238E27FC236}">
                <a16:creationId xmlns:a16="http://schemas.microsoft.com/office/drawing/2014/main" id="{D514FF05-CF62-362F-E2F2-2780FA1EC793}"/>
              </a:ext>
            </a:extLst>
          </p:cNvPr>
          <p:cNvSpPr txBox="1"/>
          <p:nvPr/>
        </p:nvSpPr>
        <p:spPr>
          <a:xfrm>
            <a:off x="1174585" y="3013501"/>
            <a:ext cx="9864436"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”key1"</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”key2"</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config</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.configuration.</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myconfigstore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792015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Demo</a:t>
            </a:r>
            <a:endParaRPr/>
          </a:p>
        </p:txBody>
      </p:sp>
      <p:sp>
        <p:nvSpPr>
          <p:cNvPr id="1184" name="Google Shape;1184;p97">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https://docs.dapr.io/getting-started/quickstarts/configuration-quickstart/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1156;p95">
            <a:extLst>
              <a:ext uri="{FF2B5EF4-FFF2-40B4-BE49-F238E27FC236}">
                <a16:creationId xmlns:a16="http://schemas.microsoft.com/office/drawing/2014/main" id="{E942CCBC-20AB-C87A-3004-B2238B066AA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98"/>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90" name="Google Shape;1190;p9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Actors API</a:t>
            </a:r>
            <a:endParaRPr dirty="0"/>
          </a:p>
        </p:txBody>
      </p:sp>
      <p:sp>
        <p:nvSpPr>
          <p:cNvPr id="1191" name="Google Shape;1191;p98">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https://docs.dapr.io/developing-applications/building-blocks/actors/</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2AA03-6C5D-26CC-2EB9-DC4EC63EAF39}"/>
            </a:ext>
          </a:extLst>
        </p:cNvPr>
        <p:cNvGrpSpPr/>
        <p:nvPr/>
      </p:nvGrpSpPr>
      <p:grpSpPr>
        <a:xfrm>
          <a:off x="0" y="0"/>
          <a:ext cx="0" cy="0"/>
          <a:chOff x="0" y="0"/>
          <a:chExt cx="0" cy="0"/>
        </a:xfrm>
      </p:grpSpPr>
      <p:pic>
        <p:nvPicPr>
          <p:cNvPr id="3" name="Google Shape;616;p50">
            <a:extLst>
              <a:ext uri="{FF2B5EF4-FFF2-40B4-BE49-F238E27FC236}">
                <a16:creationId xmlns:a16="http://schemas.microsoft.com/office/drawing/2014/main" id="{B1AE344A-E490-6788-0301-9E0525DD249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E189D906-968E-3069-7697-93907A315627}"/>
              </a:ext>
            </a:extLst>
          </p:cNvPr>
          <p:cNvSpPr>
            <a:spLocks noGrp="1"/>
          </p:cNvSpPr>
          <p:nvPr>
            <p:ph type="title"/>
          </p:nvPr>
        </p:nvSpPr>
        <p:spPr>
          <a:xfrm>
            <a:off x="196754" y="214127"/>
            <a:ext cx="11820099" cy="924588"/>
          </a:xfrm>
        </p:spPr>
        <p:txBody>
          <a:bodyPr/>
          <a:lstStyle/>
          <a:p>
            <a:r>
              <a:rPr lang="en-US" dirty="0"/>
              <a:t>Actors</a:t>
            </a:r>
            <a:endParaRPr lang="en-NL" dirty="0"/>
          </a:p>
        </p:txBody>
      </p:sp>
      <p:sp>
        <p:nvSpPr>
          <p:cNvPr id="9" name="TextBox 8">
            <a:extLst>
              <a:ext uri="{FF2B5EF4-FFF2-40B4-BE49-F238E27FC236}">
                <a16:creationId xmlns:a16="http://schemas.microsoft.com/office/drawing/2014/main" id="{23D925BC-A51F-4ED7-8AEC-DF303DF8B5A5}"/>
              </a:ext>
            </a:extLst>
          </p:cNvPr>
          <p:cNvSpPr txBox="1"/>
          <p:nvPr/>
        </p:nvSpPr>
        <p:spPr>
          <a:xfrm>
            <a:off x="5560994" y="1948819"/>
            <a:ext cx="6518114"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Virtual Actor pattern</a:t>
            </a:r>
          </a:p>
          <a:p>
            <a:pPr>
              <a:lnSpc>
                <a:spcPct val="150000"/>
              </a:lnSpc>
            </a:pPr>
            <a:r>
              <a:rPr lang="en-US" sz="1800" dirty="0">
                <a:latin typeface="Space Grotesk" pitchFamily="2" charset="0"/>
                <a:cs typeface="Space Grotesk" pitchFamily="2" charset="0"/>
              </a:rPr>
              <a:t>- State is persisted in a configurable state store</a:t>
            </a:r>
          </a:p>
          <a:p>
            <a:pPr>
              <a:lnSpc>
                <a:spcPct val="150000"/>
              </a:lnSpc>
            </a:pPr>
            <a:r>
              <a:rPr lang="en-US" sz="1800" dirty="0">
                <a:latin typeface="Space Grotesk" pitchFamily="2" charset="0"/>
                <a:cs typeface="Space Grotesk" pitchFamily="2" charset="0"/>
              </a:rPr>
              <a:t>- Uses turn-based access in concurrent systems</a:t>
            </a:r>
          </a:p>
          <a:p>
            <a:pPr>
              <a:lnSpc>
                <a:spcPct val="150000"/>
              </a:lnSpc>
            </a:pPr>
            <a:r>
              <a:rPr lang="en-US" sz="1800" dirty="0">
                <a:latin typeface="Space Grotesk" pitchFamily="2" charset="0"/>
                <a:cs typeface="Space Grotesk" pitchFamily="2" charset="0"/>
              </a:rPr>
              <a:t>- Built-in actor distribution and fail-over</a:t>
            </a:r>
          </a:p>
          <a:p>
            <a:pPr>
              <a:lnSpc>
                <a:spcPct val="150000"/>
              </a:lnSpc>
            </a:pPr>
            <a:r>
              <a:rPr lang="en-US" sz="1800" dirty="0">
                <a:latin typeface="Space Grotesk" pitchFamily="2" charset="0"/>
                <a:cs typeface="Space Grotesk" pitchFamily="2" charset="0"/>
              </a:rPr>
              <a:t>- Schedule period work using timers &amp; reminders</a:t>
            </a:r>
          </a:p>
          <a:p>
            <a:pPr>
              <a:lnSpc>
                <a:spcPct val="150000"/>
              </a:lnSpc>
            </a:pPr>
            <a:r>
              <a:rPr lang="en-US" sz="1800" dirty="0">
                <a:latin typeface="Space Grotesk" pitchFamily="2" charset="0"/>
                <a:cs typeface="Space Grotesk" pitchFamily="2" charset="0"/>
              </a:rPr>
              <a:t>- Author actors in C#, Java, JavaScript, Python and Go</a:t>
            </a:r>
          </a:p>
          <a:p>
            <a:pPr>
              <a:lnSpc>
                <a:spcPct val="150000"/>
              </a:lnSpc>
            </a:pPr>
            <a:r>
              <a:rPr lang="en-US" sz="1800" dirty="0">
                <a:latin typeface="Space Grotesk" pitchFamily="2" charset="0"/>
                <a:cs typeface="Space Grotesk" pitchFamily="2" charset="0"/>
              </a:rPr>
              <a:t>- Use the Actors API with any language</a:t>
            </a:r>
          </a:p>
        </p:txBody>
      </p:sp>
      <p:sp>
        <p:nvSpPr>
          <p:cNvPr id="10" name="TextBox 9">
            <a:extLst>
              <a:ext uri="{FF2B5EF4-FFF2-40B4-BE49-F238E27FC236}">
                <a16:creationId xmlns:a16="http://schemas.microsoft.com/office/drawing/2014/main" id="{84837EA7-6144-2355-0475-0DBFD3D9C847}"/>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Actors API allows to write concurrent applications using the actor model.</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5955060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4D9EC130-B86F-9C97-45B4-858D7E997A4E}"/>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7299305-102D-DD4B-4F98-E6F909B76B3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A3DB204-DD6B-2AB0-995A-29CDBCF07A3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Virtual Actor Model</a:t>
            </a:r>
            <a:endParaRPr dirty="0"/>
          </a:p>
        </p:txBody>
      </p:sp>
      <p:sp>
        <p:nvSpPr>
          <p:cNvPr id="21" name="Google Shape;270;p37">
            <a:extLst>
              <a:ext uri="{FF2B5EF4-FFF2-40B4-BE49-F238E27FC236}">
                <a16:creationId xmlns:a16="http://schemas.microsoft.com/office/drawing/2014/main" id="{E0FC1AD7-B303-5501-74E8-E6905069B0FC}"/>
              </a:ext>
            </a:extLst>
          </p:cNvPr>
          <p:cNvSpPr txBox="1"/>
          <p:nvPr/>
        </p:nvSpPr>
        <p:spPr>
          <a:xfrm>
            <a:off x="1075178" y="2644190"/>
            <a:ext cx="1006324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3200" b="0" i="0" u="none" strike="noStrike" cap="none" dirty="0">
                <a:solidFill>
                  <a:schemeClr val="dk1"/>
                </a:solidFill>
                <a:latin typeface="Space Grotesk"/>
                <a:ea typeface="Space Grotesk"/>
                <a:cs typeface="Space Grotesk"/>
                <a:sym typeface="Space Grotesk"/>
              </a:rPr>
              <a:t>Actor lifetime is not tied to their in-memory representation. </a:t>
            </a:r>
            <a:br>
              <a:rPr lang="en-US" sz="3200" b="0" i="0" u="none" strike="noStrike" cap="none" dirty="0">
                <a:solidFill>
                  <a:schemeClr val="dk1"/>
                </a:solidFill>
                <a:latin typeface="Space Grotesk"/>
                <a:ea typeface="Space Grotesk"/>
                <a:cs typeface="Space Grotesk"/>
                <a:sym typeface="Space Grotesk"/>
              </a:rPr>
            </a:br>
            <a:r>
              <a:rPr lang="en-US" sz="3200" b="0" i="0" u="none" strike="noStrike" cap="none" dirty="0">
                <a:solidFill>
                  <a:schemeClr val="accent3"/>
                </a:solidFill>
                <a:latin typeface="Space Grotesk"/>
                <a:ea typeface="Space Grotesk"/>
                <a:cs typeface="Space Grotesk"/>
                <a:sym typeface="Space Grotesk"/>
              </a:rPr>
              <a:t>No need to explicitly create or destroy an actor.</a:t>
            </a:r>
            <a:endParaRPr sz="3200" b="0" i="0" u="none" strike="noStrike" cap="none" dirty="0">
              <a:solidFill>
                <a:schemeClr val="accent3"/>
              </a:solidFill>
              <a:latin typeface="Space Grotesk"/>
              <a:ea typeface="Space Grotesk"/>
              <a:cs typeface="Space Grotesk"/>
              <a:sym typeface="Space Grotesk"/>
            </a:endParaRPr>
          </a:p>
        </p:txBody>
      </p:sp>
    </p:spTree>
    <p:extLst>
      <p:ext uri="{BB962C8B-B14F-4D97-AF65-F5344CB8AC3E}">
        <p14:creationId xmlns:p14="http://schemas.microsoft.com/office/powerpoint/2010/main" val="12214038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5B17F93E-6F78-EC6A-A219-D104465F78F3}"/>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E1F3B9BF-3E2A-03C1-0CAB-DBF046FCB1C2}"/>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643C4DAF-0B86-ACCC-ADC3-B42B5F0ABE1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 placement</a:t>
            </a:r>
            <a:endParaRPr dirty="0"/>
          </a:p>
        </p:txBody>
      </p:sp>
      <p:graphicFrame>
        <p:nvGraphicFramePr>
          <p:cNvPr id="15" name="Table 14">
            <a:extLst>
              <a:ext uri="{FF2B5EF4-FFF2-40B4-BE49-F238E27FC236}">
                <a16:creationId xmlns:a16="http://schemas.microsoft.com/office/drawing/2014/main" id="{512E110B-7F29-E7D9-29C8-5D026D9101D5}"/>
              </a:ext>
            </a:extLst>
          </p:cNvPr>
          <p:cNvGraphicFramePr>
            <a:graphicFrameLocks noGrp="1"/>
          </p:cNvGraphicFramePr>
          <p:nvPr>
            <p:extLst>
              <p:ext uri="{D42A27DB-BD31-4B8C-83A1-F6EECF244321}">
                <p14:modId xmlns:p14="http://schemas.microsoft.com/office/powerpoint/2010/main" val="2917189593"/>
              </p:ext>
            </p:extLst>
          </p:nvPr>
        </p:nvGraphicFramePr>
        <p:xfrm>
          <a:off x="2611540" y="4710156"/>
          <a:ext cx="2091969" cy="1150545"/>
        </p:xfrm>
        <a:graphic>
          <a:graphicData uri="http://schemas.openxmlformats.org/drawingml/2006/table">
            <a:tbl>
              <a:tblPr>
                <a:noFill/>
                <a:tableStyleId>{AB39FD84-3D69-4937-9D8F-CB47EF7A7876}</a:tableStyleId>
              </a:tblPr>
              <a:tblGrid>
                <a:gridCol w="959304">
                  <a:extLst>
                    <a:ext uri="{9D8B030D-6E8A-4147-A177-3AD203B41FA5}">
                      <a16:colId xmlns:a16="http://schemas.microsoft.com/office/drawing/2014/main" val="2877901858"/>
                    </a:ext>
                  </a:extLst>
                </a:gridCol>
                <a:gridCol w="1132665">
                  <a:extLst>
                    <a:ext uri="{9D8B030D-6E8A-4147-A177-3AD203B41FA5}">
                      <a16:colId xmlns:a16="http://schemas.microsoft.com/office/drawing/2014/main" val="1956813874"/>
                    </a:ext>
                  </a:extLst>
                </a:gridCol>
              </a:tblGrid>
              <a:tr h="273984">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Actor Type</a:t>
                      </a:r>
                      <a:endParaRPr sz="105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Dapr Instances</a:t>
                      </a:r>
                      <a:endParaRPr sz="105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972721246"/>
                  </a:ext>
                </a:extLst>
              </a:tr>
              <a:tr h="373621">
                <a:tc>
                  <a:txBody>
                    <a:bodyPr/>
                    <a:lstStyle/>
                    <a:p>
                      <a:pPr marL="0" marR="0" lvl="0" indent="0" algn="l" rtl="0">
                        <a:lnSpc>
                          <a:spcPct val="100000"/>
                        </a:lnSpc>
                        <a:spcBef>
                          <a:spcPts val="0"/>
                        </a:spcBef>
                        <a:spcAft>
                          <a:spcPts val="0"/>
                        </a:spcAft>
                        <a:buClr>
                          <a:srgbClr val="000000"/>
                        </a:buClr>
                        <a:buSzPts val="1400"/>
                        <a:buFont typeface="Arial"/>
                        <a:buNone/>
                      </a:pPr>
                      <a:r>
                        <a:rPr lang="en-US" sz="1050" u="none" strike="noStrike" cap="none" dirty="0" err="1">
                          <a:latin typeface="Space Grotesk" pitchFamily="2" charset="0"/>
                          <a:ea typeface="Arial"/>
                          <a:cs typeface="Space Grotesk" pitchFamily="2" charset="0"/>
                          <a:sym typeface="Arial"/>
                        </a:rPr>
                        <a:t>MyActor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Partition1</a:t>
                      </a:r>
                    </a:p>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318318197"/>
                  </a:ext>
                </a:extLst>
              </a:tr>
              <a:tr h="373621">
                <a:tc>
                  <a:txBody>
                    <a:bodyPr/>
                    <a:lstStyle/>
                    <a:p>
                      <a:pPr marL="0" marR="0" lvl="0" indent="0" algn="l" rtl="0">
                        <a:lnSpc>
                          <a:spcPct val="100000"/>
                        </a:lnSpc>
                        <a:spcBef>
                          <a:spcPts val="0"/>
                        </a:spcBef>
                        <a:spcAft>
                          <a:spcPts val="0"/>
                        </a:spcAft>
                        <a:buClr>
                          <a:srgbClr val="000000"/>
                        </a:buClr>
                        <a:buSzPts val="1400"/>
                        <a:buFont typeface="Consolas"/>
                        <a:buNone/>
                      </a:pPr>
                      <a:r>
                        <a:rPr lang="en-US" sz="1050" u="none" strike="noStrike" cap="none" dirty="0" err="1">
                          <a:latin typeface="Space Grotesk" pitchFamily="2" charset="0"/>
                          <a:ea typeface="Arial"/>
                          <a:cs typeface="Space Grotesk" pitchFamily="2" charset="0"/>
                          <a:sym typeface="Arial"/>
                        </a:rPr>
                        <a:t>OtherActor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 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3550888888"/>
                  </a:ext>
                </a:extLst>
              </a:tr>
            </a:tbl>
          </a:graphicData>
        </a:graphic>
      </p:graphicFrame>
      <p:grpSp>
        <p:nvGrpSpPr>
          <p:cNvPr id="3" name="Google Shape;1802;p4">
            <a:extLst>
              <a:ext uri="{FF2B5EF4-FFF2-40B4-BE49-F238E27FC236}">
                <a16:creationId xmlns:a16="http://schemas.microsoft.com/office/drawing/2014/main" id="{A603840B-9EAA-A590-8920-0F2F5C4B8D40}"/>
              </a:ext>
            </a:extLst>
          </p:cNvPr>
          <p:cNvGrpSpPr/>
          <p:nvPr/>
        </p:nvGrpSpPr>
        <p:grpSpPr>
          <a:xfrm>
            <a:off x="1414748" y="1678999"/>
            <a:ext cx="1815770" cy="1890000"/>
            <a:chOff x="1183411" y="1647687"/>
            <a:chExt cx="1815770" cy="1890000"/>
          </a:xfrm>
        </p:grpSpPr>
        <p:pic>
          <p:nvPicPr>
            <p:cNvPr id="4" name="Google Shape;1803;p4">
              <a:extLst>
                <a:ext uri="{FF2B5EF4-FFF2-40B4-BE49-F238E27FC236}">
                  <a16:creationId xmlns:a16="http://schemas.microsoft.com/office/drawing/2014/main" id="{9E10581F-20FA-5357-69CD-0F53E1E4E461}"/>
                </a:ext>
              </a:extLst>
            </p:cNvPr>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5" name="Google Shape;1804;p4">
              <a:extLst>
                <a:ext uri="{FF2B5EF4-FFF2-40B4-BE49-F238E27FC236}">
                  <a16:creationId xmlns:a16="http://schemas.microsoft.com/office/drawing/2014/main" id="{9A1247A5-1B3C-E242-E5C3-3DF06CCCECFD}"/>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My App</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oogle Shape;1837;p5">
            <a:extLst>
              <a:ext uri="{FF2B5EF4-FFF2-40B4-BE49-F238E27FC236}">
                <a16:creationId xmlns:a16="http://schemas.microsoft.com/office/drawing/2014/main" id="{0709EBAE-18A3-1C4A-DF46-98CA86E35D35}"/>
              </a:ext>
            </a:extLst>
          </p:cNvPr>
          <p:cNvGrpSpPr/>
          <p:nvPr/>
        </p:nvGrpSpPr>
        <p:grpSpPr>
          <a:xfrm>
            <a:off x="7890366" y="1678999"/>
            <a:ext cx="1855000" cy="1890000"/>
            <a:chOff x="5005426" y="1539000"/>
            <a:chExt cx="1855000" cy="1890000"/>
          </a:xfrm>
        </p:grpSpPr>
        <p:pic>
          <p:nvPicPr>
            <p:cNvPr id="13" name="Google Shape;1838;p5">
              <a:extLst>
                <a:ext uri="{FF2B5EF4-FFF2-40B4-BE49-F238E27FC236}">
                  <a16:creationId xmlns:a16="http://schemas.microsoft.com/office/drawing/2014/main" id="{1414C36A-9709-1E22-F5B7-08885F0D2276}"/>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4" name="Google Shape;1839;p5">
              <a:extLst>
                <a:ext uri="{FF2B5EF4-FFF2-40B4-BE49-F238E27FC236}">
                  <a16:creationId xmlns:a16="http://schemas.microsoft.com/office/drawing/2014/main" id="{D5000BD1-78BD-AFEA-ACBE-23D03103D72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1</a:t>
              </a:r>
              <a:endParaRPr sz="1400" b="1" i="0" u="none" strike="noStrike" cap="none" dirty="0">
                <a:solidFill>
                  <a:schemeClr val="lt1"/>
                </a:solidFill>
                <a:latin typeface="Space Grotesk"/>
                <a:ea typeface="Space Grotesk"/>
                <a:cs typeface="Space Grotesk"/>
                <a:sym typeface="Space Grotesk"/>
              </a:endParaRPr>
            </a:p>
          </p:txBody>
        </p:sp>
      </p:grpSp>
      <p:grpSp>
        <p:nvGrpSpPr>
          <p:cNvPr id="22" name="Group 21">
            <a:extLst>
              <a:ext uri="{FF2B5EF4-FFF2-40B4-BE49-F238E27FC236}">
                <a16:creationId xmlns:a16="http://schemas.microsoft.com/office/drawing/2014/main" id="{EADCC924-3412-2768-9427-12F832B9DA00}"/>
              </a:ext>
            </a:extLst>
          </p:cNvPr>
          <p:cNvGrpSpPr/>
          <p:nvPr/>
        </p:nvGrpSpPr>
        <p:grpSpPr>
          <a:xfrm>
            <a:off x="9907865" y="1794262"/>
            <a:ext cx="1090905" cy="821267"/>
            <a:chOff x="4110463" y="1307904"/>
            <a:chExt cx="1090905" cy="821267"/>
          </a:xfrm>
        </p:grpSpPr>
        <p:pic>
          <p:nvPicPr>
            <p:cNvPr id="23" name="Google Shape;2104;p74">
              <a:extLst>
                <a:ext uri="{FF2B5EF4-FFF2-40B4-BE49-F238E27FC236}">
                  <a16:creationId xmlns:a16="http://schemas.microsoft.com/office/drawing/2014/main" id="{9024E289-727A-8549-8040-2B3E21222F53}"/>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24" name="Google Shape;1090;p89">
              <a:extLst>
                <a:ext uri="{FF2B5EF4-FFF2-40B4-BE49-F238E27FC236}">
                  <a16:creationId xmlns:a16="http://schemas.microsoft.com/office/drawing/2014/main" id="{AD73A138-8501-F1BB-1373-4B72BF9D326D}"/>
                </a:ext>
              </a:extLst>
            </p:cNvPr>
            <p:cNvSpPr txBox="1"/>
            <p:nvPr/>
          </p:nvSpPr>
          <p:spPr>
            <a:xfrm>
              <a:off x="4110463" y="1852212"/>
              <a:ext cx="109090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rgbClr val="121C29"/>
                  </a:solidFill>
                  <a:latin typeface="Space Grotesk"/>
                  <a:ea typeface="Space Grotesk"/>
                  <a:cs typeface="Space Grotesk"/>
                  <a:sym typeface="Space Grotesk"/>
                </a:rPr>
                <a:t>MyActor</a:t>
              </a:r>
              <a:r>
                <a:rPr lang="en-US" sz="1200" b="1" i="0" u="none" strike="noStrike" cap="none" dirty="0">
                  <a:solidFill>
                    <a:srgbClr val="121C29"/>
                  </a:solidFill>
                  <a:latin typeface="Space Grotesk"/>
                  <a:ea typeface="Space Grotesk"/>
                  <a:cs typeface="Space Grotesk"/>
                  <a:sym typeface="Space Grotesk"/>
                </a:rPr>
                <a:t> A</a:t>
              </a:r>
              <a:endParaRPr sz="1200" b="1" i="0" u="none" strike="noStrike" cap="none" dirty="0">
                <a:solidFill>
                  <a:srgbClr val="121C29"/>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DAF2BA6A-7064-C183-DA76-CCA86A5E3AD6}"/>
              </a:ext>
            </a:extLst>
          </p:cNvPr>
          <p:cNvGrpSpPr/>
          <p:nvPr/>
        </p:nvGrpSpPr>
        <p:grpSpPr>
          <a:xfrm>
            <a:off x="4831453" y="3527452"/>
            <a:ext cx="1440000" cy="2034183"/>
            <a:chOff x="5375625" y="3103709"/>
            <a:chExt cx="1440000" cy="2034183"/>
          </a:xfrm>
        </p:grpSpPr>
        <p:pic>
          <p:nvPicPr>
            <p:cNvPr id="25" name="Google Shape;2017;p13">
              <a:extLst>
                <a:ext uri="{FF2B5EF4-FFF2-40B4-BE49-F238E27FC236}">
                  <a16:creationId xmlns:a16="http://schemas.microsoft.com/office/drawing/2014/main" id="{D50498D5-96DB-40DA-BB57-55293D0804D9}"/>
                </a:ext>
              </a:extLst>
            </p:cNvPr>
            <p:cNvPicPr preferRelativeResize="0"/>
            <p:nvPr/>
          </p:nvPicPr>
          <p:blipFill rotWithShape="1">
            <a:blip r:embed="rId7">
              <a:alphaModFix/>
            </a:blip>
            <a:srcRect/>
            <a:stretch/>
          </p:blipFill>
          <p:spPr>
            <a:xfrm>
              <a:off x="5375625" y="3103709"/>
              <a:ext cx="1440000" cy="1440000"/>
            </a:xfrm>
            <a:prstGeom prst="rect">
              <a:avLst/>
            </a:prstGeom>
            <a:noFill/>
            <a:ln>
              <a:noFill/>
            </a:ln>
          </p:spPr>
        </p:pic>
        <p:sp>
          <p:nvSpPr>
            <p:cNvPr id="26" name="Google Shape;1090;p89">
              <a:extLst>
                <a:ext uri="{FF2B5EF4-FFF2-40B4-BE49-F238E27FC236}">
                  <a16:creationId xmlns:a16="http://schemas.microsoft.com/office/drawing/2014/main" id="{C79FF595-2685-B7D5-7327-B1FC60D19BF3}"/>
                </a:ext>
              </a:extLst>
            </p:cNvPr>
            <p:cNvSpPr txBox="1"/>
            <p:nvPr/>
          </p:nvSpPr>
          <p:spPr>
            <a:xfrm>
              <a:off x="5456850" y="4614712"/>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Placement Service</a:t>
              </a:r>
              <a:endParaRPr sz="1400" b="0" i="0" u="none" strike="noStrike" cap="none" dirty="0">
                <a:solidFill>
                  <a:srgbClr val="121C29"/>
                </a:solidFill>
                <a:latin typeface="Space Grotesk"/>
                <a:ea typeface="Space Grotesk"/>
                <a:cs typeface="Space Grotesk"/>
                <a:sym typeface="Space Grotesk"/>
              </a:endParaRPr>
            </a:p>
          </p:txBody>
        </p:sp>
      </p:grpSp>
      <p:sp>
        <p:nvSpPr>
          <p:cNvPr id="45" name="Google Shape;1165;p96">
            <a:extLst>
              <a:ext uri="{FF2B5EF4-FFF2-40B4-BE49-F238E27FC236}">
                <a16:creationId xmlns:a16="http://schemas.microsoft.com/office/drawing/2014/main" id="{A8EEEE20-2DA1-BBB4-3FA6-A855E79D9E9A}"/>
              </a:ext>
            </a:extLst>
          </p:cNvPr>
          <p:cNvSpPr txBox="1"/>
          <p:nvPr/>
        </p:nvSpPr>
        <p:spPr>
          <a:xfrm>
            <a:off x="2869603" y="2180344"/>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47" name="Google Shape;1837;p5">
            <a:extLst>
              <a:ext uri="{FF2B5EF4-FFF2-40B4-BE49-F238E27FC236}">
                <a16:creationId xmlns:a16="http://schemas.microsoft.com/office/drawing/2014/main" id="{BFB1AEDA-938E-FDA5-FCB6-2126B208F84A}"/>
              </a:ext>
            </a:extLst>
          </p:cNvPr>
          <p:cNvGrpSpPr/>
          <p:nvPr/>
        </p:nvGrpSpPr>
        <p:grpSpPr>
          <a:xfrm>
            <a:off x="7890366" y="4466610"/>
            <a:ext cx="1855000" cy="1890000"/>
            <a:chOff x="5005426" y="1539000"/>
            <a:chExt cx="1855000" cy="1890000"/>
          </a:xfrm>
        </p:grpSpPr>
        <p:pic>
          <p:nvPicPr>
            <p:cNvPr id="51" name="Google Shape;1838;p5">
              <a:extLst>
                <a:ext uri="{FF2B5EF4-FFF2-40B4-BE49-F238E27FC236}">
                  <a16:creationId xmlns:a16="http://schemas.microsoft.com/office/drawing/2014/main" id="{6903A781-D528-E722-E709-339B2CB7CD33}"/>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52" name="Google Shape;1839;p5">
              <a:extLst>
                <a:ext uri="{FF2B5EF4-FFF2-40B4-BE49-F238E27FC236}">
                  <a16:creationId xmlns:a16="http://schemas.microsoft.com/office/drawing/2014/main" id="{6F2DD7F9-0D35-D7FE-96F8-4E70AA66BDC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2</a:t>
              </a:r>
              <a:endParaRPr sz="1400" b="1" i="0" u="none" strike="noStrike" cap="none" dirty="0">
                <a:solidFill>
                  <a:schemeClr val="lt1"/>
                </a:solidFill>
                <a:latin typeface="Space Grotesk"/>
                <a:ea typeface="Space Grotesk"/>
                <a:cs typeface="Space Grotesk"/>
                <a:sym typeface="Space Grotesk"/>
              </a:endParaRPr>
            </a:p>
          </p:txBody>
        </p:sp>
      </p:grpSp>
      <p:grpSp>
        <p:nvGrpSpPr>
          <p:cNvPr id="62" name="Group 61">
            <a:extLst>
              <a:ext uri="{FF2B5EF4-FFF2-40B4-BE49-F238E27FC236}">
                <a16:creationId xmlns:a16="http://schemas.microsoft.com/office/drawing/2014/main" id="{DA048FB9-1E30-DD22-B554-3F7A1E736B83}"/>
              </a:ext>
            </a:extLst>
          </p:cNvPr>
          <p:cNvGrpSpPr/>
          <p:nvPr/>
        </p:nvGrpSpPr>
        <p:grpSpPr>
          <a:xfrm>
            <a:off x="9899452" y="2811754"/>
            <a:ext cx="1098446" cy="821267"/>
            <a:chOff x="10821510" y="2708041"/>
            <a:chExt cx="1098446" cy="821267"/>
          </a:xfrm>
        </p:grpSpPr>
        <p:pic>
          <p:nvPicPr>
            <p:cNvPr id="53" name="Google Shape;2104;p74">
              <a:extLst>
                <a:ext uri="{FF2B5EF4-FFF2-40B4-BE49-F238E27FC236}">
                  <a16:creationId xmlns:a16="http://schemas.microsoft.com/office/drawing/2014/main" id="{A936EE5E-6BD7-EABF-3704-51C7B3C5AAF9}"/>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54" name="Google Shape;1090;p89">
              <a:extLst>
                <a:ext uri="{FF2B5EF4-FFF2-40B4-BE49-F238E27FC236}">
                  <a16:creationId xmlns:a16="http://schemas.microsoft.com/office/drawing/2014/main" id="{166F35CD-741E-5EAB-D9CF-0666309141FA}"/>
                </a:ext>
              </a:extLst>
            </p:cNvPr>
            <p:cNvSpPr txBox="1"/>
            <p:nvPr/>
          </p:nvSpPr>
          <p:spPr>
            <a:xfrm>
              <a:off x="10821510" y="3252349"/>
              <a:ext cx="1098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B</a:t>
              </a:r>
              <a:endParaRPr sz="1200" b="0" i="0" u="none" strike="noStrike" cap="none" dirty="0">
                <a:solidFill>
                  <a:srgbClr val="121C29"/>
                </a:solidFill>
                <a:latin typeface="Space Grotesk"/>
                <a:ea typeface="Space Grotesk"/>
                <a:cs typeface="Space Grotesk"/>
                <a:sym typeface="Space Grotesk"/>
              </a:endParaRPr>
            </a:p>
          </p:txBody>
        </p:sp>
      </p:grpSp>
      <p:grpSp>
        <p:nvGrpSpPr>
          <p:cNvPr id="1152" name="Group 1151">
            <a:extLst>
              <a:ext uri="{FF2B5EF4-FFF2-40B4-BE49-F238E27FC236}">
                <a16:creationId xmlns:a16="http://schemas.microsoft.com/office/drawing/2014/main" id="{2B5FF648-DCCB-EBBA-1725-F8770FAF9CE7}"/>
              </a:ext>
            </a:extLst>
          </p:cNvPr>
          <p:cNvGrpSpPr/>
          <p:nvPr/>
        </p:nvGrpSpPr>
        <p:grpSpPr>
          <a:xfrm>
            <a:off x="7573917" y="1280095"/>
            <a:ext cx="3550548" cy="2481503"/>
            <a:chOff x="8118089" y="1280095"/>
            <a:chExt cx="3550548" cy="2481503"/>
          </a:xfrm>
        </p:grpSpPr>
        <p:sp>
          <p:nvSpPr>
            <p:cNvPr id="60" name="Rectangle: Rounded Corners 59">
              <a:extLst>
                <a:ext uri="{FF2B5EF4-FFF2-40B4-BE49-F238E27FC236}">
                  <a16:creationId xmlns:a16="http://schemas.microsoft.com/office/drawing/2014/main" id="{4F1EA2F4-6289-E713-102B-09355F34A7F0}"/>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61" name="Google Shape;463;p43">
              <a:extLst>
                <a:ext uri="{FF2B5EF4-FFF2-40B4-BE49-F238E27FC236}">
                  <a16:creationId xmlns:a16="http://schemas.microsoft.com/office/drawing/2014/main" id="{8628C980-DEF4-9354-7E36-D2BD4F168C08}"/>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63" name="Google Shape;1017;p69">
              <a:extLst>
                <a:ext uri="{FF2B5EF4-FFF2-40B4-BE49-F238E27FC236}">
                  <a16:creationId xmlns:a16="http://schemas.microsoft.com/office/drawing/2014/main" id="{0BF2F876-9951-7CE5-F5B0-A20CDB35A96E}"/>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1</a:t>
              </a:r>
              <a:endParaRPr sz="1050" i="0" strike="noStrike" cap="none" dirty="0">
                <a:solidFill>
                  <a:srgbClr val="121C29"/>
                </a:solidFill>
                <a:latin typeface="Space Grotesk"/>
                <a:ea typeface="Space Grotesk"/>
                <a:cs typeface="Space Grotesk"/>
                <a:sym typeface="Space Grotesk"/>
              </a:endParaRPr>
            </a:p>
          </p:txBody>
        </p:sp>
      </p:grpSp>
      <p:grpSp>
        <p:nvGrpSpPr>
          <p:cNvPr id="1153" name="Group 1152">
            <a:extLst>
              <a:ext uri="{FF2B5EF4-FFF2-40B4-BE49-F238E27FC236}">
                <a16:creationId xmlns:a16="http://schemas.microsoft.com/office/drawing/2014/main" id="{10A0DE5F-004A-3784-30AF-B24AEFE48E2A}"/>
              </a:ext>
            </a:extLst>
          </p:cNvPr>
          <p:cNvGrpSpPr/>
          <p:nvPr/>
        </p:nvGrpSpPr>
        <p:grpSpPr>
          <a:xfrm>
            <a:off x="7573917" y="4100589"/>
            <a:ext cx="3550548" cy="2481503"/>
            <a:chOff x="8118089" y="1280095"/>
            <a:chExt cx="3550548" cy="2481503"/>
          </a:xfrm>
        </p:grpSpPr>
        <p:sp>
          <p:nvSpPr>
            <p:cNvPr id="1154" name="Rectangle: Rounded Corners 1153">
              <a:extLst>
                <a:ext uri="{FF2B5EF4-FFF2-40B4-BE49-F238E27FC236}">
                  <a16:creationId xmlns:a16="http://schemas.microsoft.com/office/drawing/2014/main" id="{82B8191A-7B52-C638-E8B8-98D1FE2D55E9}"/>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155" name="Google Shape;463;p43">
              <a:extLst>
                <a:ext uri="{FF2B5EF4-FFF2-40B4-BE49-F238E27FC236}">
                  <a16:creationId xmlns:a16="http://schemas.microsoft.com/office/drawing/2014/main" id="{FD8E8B02-BE83-C719-8975-11CD8E0A6903}"/>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156" name="Google Shape;1017;p69">
              <a:extLst>
                <a:ext uri="{FF2B5EF4-FFF2-40B4-BE49-F238E27FC236}">
                  <a16:creationId xmlns:a16="http://schemas.microsoft.com/office/drawing/2014/main" id="{77F8637A-B9EC-2B76-6327-01A0E0898E2B}"/>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2</a:t>
              </a:r>
              <a:endParaRPr sz="1050" i="0" strike="noStrike" cap="none" dirty="0">
                <a:solidFill>
                  <a:srgbClr val="121C29"/>
                </a:solidFill>
                <a:latin typeface="Space Grotesk"/>
                <a:ea typeface="Space Grotesk"/>
                <a:cs typeface="Space Grotesk"/>
                <a:sym typeface="Space Grotesk"/>
              </a:endParaRPr>
            </a:p>
          </p:txBody>
        </p:sp>
      </p:grpSp>
      <p:grpSp>
        <p:nvGrpSpPr>
          <p:cNvPr id="1157" name="Group 1156">
            <a:extLst>
              <a:ext uri="{FF2B5EF4-FFF2-40B4-BE49-F238E27FC236}">
                <a16:creationId xmlns:a16="http://schemas.microsoft.com/office/drawing/2014/main" id="{279BE53F-D710-B042-10DD-6E10DEA8D791}"/>
              </a:ext>
            </a:extLst>
          </p:cNvPr>
          <p:cNvGrpSpPr/>
          <p:nvPr/>
        </p:nvGrpSpPr>
        <p:grpSpPr>
          <a:xfrm>
            <a:off x="9873788" y="4612433"/>
            <a:ext cx="1149774" cy="819931"/>
            <a:chOff x="4076386" y="1307904"/>
            <a:chExt cx="1149774" cy="819931"/>
          </a:xfrm>
        </p:grpSpPr>
        <p:pic>
          <p:nvPicPr>
            <p:cNvPr id="1158" name="Google Shape;2104;p74">
              <a:extLst>
                <a:ext uri="{FF2B5EF4-FFF2-40B4-BE49-F238E27FC236}">
                  <a16:creationId xmlns:a16="http://schemas.microsoft.com/office/drawing/2014/main" id="{393339DB-6E02-976D-0450-3EB9E636C1C1}"/>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1159" name="Google Shape;1090;p89">
              <a:extLst>
                <a:ext uri="{FF2B5EF4-FFF2-40B4-BE49-F238E27FC236}">
                  <a16:creationId xmlns:a16="http://schemas.microsoft.com/office/drawing/2014/main" id="{64FE5E1B-620C-1288-8702-35C8E9ACF260}"/>
                </a:ext>
              </a:extLst>
            </p:cNvPr>
            <p:cNvSpPr txBox="1"/>
            <p:nvPr/>
          </p:nvSpPr>
          <p:spPr>
            <a:xfrm>
              <a:off x="4076386" y="1850876"/>
              <a:ext cx="114977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C</a:t>
              </a:r>
              <a:endParaRPr sz="1200" b="0" i="0" u="none" strike="noStrike" cap="none" dirty="0">
                <a:solidFill>
                  <a:srgbClr val="121C29"/>
                </a:solidFill>
                <a:latin typeface="Space Grotesk"/>
                <a:ea typeface="Space Grotesk"/>
                <a:cs typeface="Space Grotesk"/>
                <a:sym typeface="Space Grotesk"/>
              </a:endParaRPr>
            </a:p>
          </p:txBody>
        </p:sp>
      </p:grpSp>
      <p:grpSp>
        <p:nvGrpSpPr>
          <p:cNvPr id="1160" name="Group 1159">
            <a:extLst>
              <a:ext uri="{FF2B5EF4-FFF2-40B4-BE49-F238E27FC236}">
                <a16:creationId xmlns:a16="http://schemas.microsoft.com/office/drawing/2014/main" id="{050FC7EE-01AE-4B53-74A4-4379B988C4DC}"/>
              </a:ext>
            </a:extLst>
          </p:cNvPr>
          <p:cNvGrpSpPr/>
          <p:nvPr/>
        </p:nvGrpSpPr>
        <p:grpSpPr>
          <a:xfrm>
            <a:off x="9793594" y="5629925"/>
            <a:ext cx="1280215" cy="813059"/>
            <a:chOff x="10715652" y="2708041"/>
            <a:chExt cx="1280215" cy="813059"/>
          </a:xfrm>
        </p:grpSpPr>
        <p:pic>
          <p:nvPicPr>
            <p:cNvPr id="1161" name="Google Shape;2104;p74">
              <a:extLst>
                <a:ext uri="{FF2B5EF4-FFF2-40B4-BE49-F238E27FC236}">
                  <a16:creationId xmlns:a16="http://schemas.microsoft.com/office/drawing/2014/main" id="{2DAEE14B-8987-B2F1-0AB6-AC160CF8DAC0}"/>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1162" name="Google Shape;1090;p89">
              <a:extLst>
                <a:ext uri="{FF2B5EF4-FFF2-40B4-BE49-F238E27FC236}">
                  <a16:creationId xmlns:a16="http://schemas.microsoft.com/office/drawing/2014/main" id="{21323012-962A-5DD1-CE44-C60B0C0D7E46}"/>
                </a:ext>
              </a:extLst>
            </p:cNvPr>
            <p:cNvSpPr txBox="1"/>
            <p:nvPr/>
          </p:nvSpPr>
          <p:spPr>
            <a:xfrm>
              <a:off x="10715652" y="3244141"/>
              <a:ext cx="128021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OtherActor</a:t>
              </a:r>
              <a:r>
                <a:rPr lang="en-US" sz="1200" b="0" i="0" u="none" strike="noStrike" cap="none" dirty="0">
                  <a:solidFill>
                    <a:srgbClr val="121C29"/>
                  </a:solidFill>
                  <a:latin typeface="Space Grotesk"/>
                  <a:ea typeface="Space Grotesk"/>
                  <a:cs typeface="Space Grotesk"/>
                  <a:sym typeface="Space Grotesk"/>
                </a:rPr>
                <a:t> A</a:t>
              </a:r>
              <a:endParaRPr sz="1200" b="0" i="0" u="none" strike="noStrike" cap="none" dirty="0">
                <a:solidFill>
                  <a:srgbClr val="121C29"/>
                </a:solidFill>
                <a:latin typeface="Space Grotesk"/>
                <a:ea typeface="Space Grotesk"/>
                <a:cs typeface="Space Grotesk"/>
                <a:sym typeface="Space Grotesk"/>
              </a:endParaRPr>
            </a:p>
          </p:txBody>
        </p:sp>
      </p:grpSp>
      <p:grpSp>
        <p:nvGrpSpPr>
          <p:cNvPr id="1176" name="Group 1175">
            <a:extLst>
              <a:ext uri="{FF2B5EF4-FFF2-40B4-BE49-F238E27FC236}">
                <a16:creationId xmlns:a16="http://schemas.microsoft.com/office/drawing/2014/main" id="{0873268C-16DA-2B2D-66AF-B6C677BCA0E7}"/>
              </a:ext>
            </a:extLst>
          </p:cNvPr>
          <p:cNvGrpSpPr/>
          <p:nvPr/>
        </p:nvGrpSpPr>
        <p:grpSpPr>
          <a:xfrm>
            <a:off x="6212584" y="3305235"/>
            <a:ext cx="1690487" cy="2220144"/>
            <a:chOff x="6212584" y="3305235"/>
            <a:chExt cx="1690487" cy="2220144"/>
          </a:xfrm>
        </p:grpSpPr>
        <p:cxnSp>
          <p:nvCxnSpPr>
            <p:cNvPr id="42" name="Google Shape;1069;p88">
              <a:extLst>
                <a:ext uri="{FF2B5EF4-FFF2-40B4-BE49-F238E27FC236}">
                  <a16:creationId xmlns:a16="http://schemas.microsoft.com/office/drawing/2014/main" id="{5A8E90B6-3ECE-0153-3B88-72E4A5A74A1A}"/>
                </a:ext>
              </a:extLst>
            </p:cNvPr>
            <p:cNvCxnSpPr>
              <a:cxnSpLocks/>
            </p:cNvCxnSpPr>
            <p:nvPr/>
          </p:nvCxnSpPr>
          <p:spPr>
            <a:xfrm flipH="1">
              <a:off x="6250024" y="3330548"/>
              <a:ext cx="1640342" cy="542591"/>
            </a:xfrm>
            <a:prstGeom prst="straightConnector1">
              <a:avLst/>
            </a:prstGeom>
            <a:noFill/>
            <a:ln w="25400" cap="flat" cmpd="sng">
              <a:solidFill>
                <a:schemeClr val="dk1"/>
              </a:solidFill>
              <a:prstDash val="solid"/>
              <a:miter lim="800000"/>
              <a:headEnd type="none" w="sm" len="sm"/>
              <a:tailEnd type="triangle" w="lg" len="lg"/>
            </a:ln>
          </p:spPr>
        </p:cxnSp>
        <p:cxnSp>
          <p:nvCxnSpPr>
            <p:cNvPr id="57" name="Google Shape;1069;p88">
              <a:extLst>
                <a:ext uri="{FF2B5EF4-FFF2-40B4-BE49-F238E27FC236}">
                  <a16:creationId xmlns:a16="http://schemas.microsoft.com/office/drawing/2014/main" id="{ED66A083-D055-DB87-6E3F-611691350C64}"/>
                </a:ext>
              </a:extLst>
            </p:cNvPr>
            <p:cNvCxnSpPr>
              <a:cxnSpLocks/>
            </p:cNvCxnSpPr>
            <p:nvPr/>
          </p:nvCxnSpPr>
          <p:spPr>
            <a:xfrm flipH="1" flipV="1">
              <a:off x="6212584" y="4638907"/>
              <a:ext cx="1690487" cy="886472"/>
            </a:xfrm>
            <a:prstGeom prst="straightConnector1">
              <a:avLst/>
            </a:prstGeom>
            <a:noFill/>
            <a:ln w="25400" cap="flat" cmpd="sng">
              <a:solidFill>
                <a:schemeClr val="dk1"/>
              </a:solidFill>
              <a:prstDash val="solid"/>
              <a:miter lim="800000"/>
              <a:headEnd type="none" w="sm" len="sm"/>
              <a:tailEnd type="triangle" w="lg" len="lg"/>
            </a:ln>
          </p:spPr>
        </p:cxnSp>
        <p:sp>
          <p:nvSpPr>
            <p:cNvPr id="1172" name="Google Shape;1090;p89">
              <a:extLst>
                <a:ext uri="{FF2B5EF4-FFF2-40B4-BE49-F238E27FC236}">
                  <a16:creationId xmlns:a16="http://schemas.microsoft.com/office/drawing/2014/main" id="{A2272403-15B3-DAB9-B16F-8F3C4ECE043C}"/>
                </a:ext>
              </a:extLst>
            </p:cNvPr>
            <p:cNvSpPr txBox="1"/>
            <p:nvPr/>
          </p:nvSpPr>
          <p:spPr>
            <a:xfrm>
              <a:off x="6607395" y="330523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sp>
          <p:nvSpPr>
            <p:cNvPr id="1173" name="Google Shape;1090;p89">
              <a:extLst>
                <a:ext uri="{FF2B5EF4-FFF2-40B4-BE49-F238E27FC236}">
                  <a16:creationId xmlns:a16="http://schemas.microsoft.com/office/drawing/2014/main" id="{E2C504C9-F40C-0BAB-9488-DAFB92CA7C51}"/>
                </a:ext>
              </a:extLst>
            </p:cNvPr>
            <p:cNvSpPr txBox="1"/>
            <p:nvPr/>
          </p:nvSpPr>
          <p:spPr>
            <a:xfrm>
              <a:off x="6606815" y="465930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7" name="Group 1176">
            <a:extLst>
              <a:ext uri="{FF2B5EF4-FFF2-40B4-BE49-F238E27FC236}">
                <a16:creationId xmlns:a16="http://schemas.microsoft.com/office/drawing/2014/main" id="{53213078-D89E-E157-05CA-A2C0A48246D9}"/>
              </a:ext>
            </a:extLst>
          </p:cNvPr>
          <p:cNvGrpSpPr/>
          <p:nvPr/>
        </p:nvGrpSpPr>
        <p:grpSpPr>
          <a:xfrm>
            <a:off x="3239242" y="3324884"/>
            <a:ext cx="1631618" cy="573582"/>
            <a:chOff x="3239242" y="3324884"/>
            <a:chExt cx="1631618" cy="573582"/>
          </a:xfrm>
        </p:grpSpPr>
        <p:cxnSp>
          <p:nvCxnSpPr>
            <p:cNvPr id="31" name="Google Shape;1069;p88">
              <a:extLst>
                <a:ext uri="{FF2B5EF4-FFF2-40B4-BE49-F238E27FC236}">
                  <a16:creationId xmlns:a16="http://schemas.microsoft.com/office/drawing/2014/main" id="{E9A1A692-B19E-F764-8253-400539F81B88}"/>
                </a:ext>
              </a:extLst>
            </p:cNvPr>
            <p:cNvCxnSpPr>
              <a:cxnSpLocks/>
            </p:cNvCxnSpPr>
            <p:nvPr/>
          </p:nvCxnSpPr>
          <p:spPr>
            <a:xfrm>
              <a:off x="3239242" y="3330548"/>
              <a:ext cx="1631618" cy="567918"/>
            </a:xfrm>
            <a:prstGeom prst="straightConnector1">
              <a:avLst/>
            </a:prstGeom>
            <a:noFill/>
            <a:ln w="25400" cap="flat" cmpd="sng">
              <a:solidFill>
                <a:schemeClr val="dk1"/>
              </a:solidFill>
              <a:prstDash val="solid"/>
              <a:miter lim="800000"/>
              <a:headEnd type="none" w="sm" len="sm"/>
              <a:tailEnd type="triangle" w="lg" len="lg"/>
            </a:ln>
          </p:spPr>
        </p:cxnSp>
        <p:sp>
          <p:nvSpPr>
            <p:cNvPr id="1174" name="Google Shape;1090;p89">
              <a:extLst>
                <a:ext uri="{FF2B5EF4-FFF2-40B4-BE49-F238E27FC236}">
                  <a16:creationId xmlns:a16="http://schemas.microsoft.com/office/drawing/2014/main" id="{1C9BDB32-342E-7448-79E6-DD0D7B79DFC7}"/>
                </a:ext>
              </a:extLst>
            </p:cNvPr>
            <p:cNvSpPr txBox="1"/>
            <p:nvPr/>
          </p:nvSpPr>
          <p:spPr>
            <a:xfrm>
              <a:off x="3864931" y="3324884"/>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dirty="0">
                  <a:solidFill>
                    <a:srgbClr val="121C29"/>
                  </a:solidFill>
                  <a:latin typeface="Space Grotesk"/>
                  <a:ea typeface="Space Grotesk"/>
                  <a:cs typeface="Space Grotesk"/>
                  <a:sym typeface="Space Grotesk"/>
                </a:rPr>
                <a:t>2</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8" name="Group 1177">
            <a:extLst>
              <a:ext uri="{FF2B5EF4-FFF2-40B4-BE49-F238E27FC236}">
                <a16:creationId xmlns:a16="http://schemas.microsoft.com/office/drawing/2014/main" id="{DC060500-DD3B-C1C1-FBAD-85CBF24287B7}"/>
              </a:ext>
            </a:extLst>
          </p:cNvPr>
          <p:cNvGrpSpPr/>
          <p:nvPr/>
        </p:nvGrpSpPr>
        <p:grpSpPr>
          <a:xfrm>
            <a:off x="3262516" y="2799233"/>
            <a:ext cx="4627850" cy="282521"/>
            <a:chOff x="3262516" y="2799233"/>
            <a:chExt cx="4627850" cy="282521"/>
          </a:xfrm>
        </p:grpSpPr>
        <p:cxnSp>
          <p:nvCxnSpPr>
            <p:cNvPr id="1166" name="Google Shape;1069;p88">
              <a:extLst>
                <a:ext uri="{FF2B5EF4-FFF2-40B4-BE49-F238E27FC236}">
                  <a16:creationId xmlns:a16="http://schemas.microsoft.com/office/drawing/2014/main" id="{EBA24C4C-F83B-46A9-71F2-DB0DF2F07C09}"/>
                </a:ext>
              </a:extLst>
            </p:cNvPr>
            <p:cNvCxnSpPr>
              <a:cxnSpLocks/>
            </p:cNvCxnSpPr>
            <p:nvPr/>
          </p:nvCxnSpPr>
          <p:spPr>
            <a:xfrm>
              <a:off x="3262516" y="3081754"/>
              <a:ext cx="4627850" cy="0"/>
            </a:xfrm>
            <a:prstGeom prst="straightConnector1">
              <a:avLst/>
            </a:prstGeom>
            <a:noFill/>
            <a:ln w="25400" cap="flat" cmpd="sng">
              <a:solidFill>
                <a:schemeClr val="dk1"/>
              </a:solidFill>
              <a:prstDash val="solid"/>
              <a:miter lim="800000"/>
              <a:headEnd type="none" w="sm" len="sm"/>
              <a:tailEnd type="triangle" w="lg" len="lg"/>
            </a:ln>
          </p:spPr>
        </p:cxnSp>
        <p:sp>
          <p:nvSpPr>
            <p:cNvPr id="1175" name="Google Shape;1090;p89">
              <a:extLst>
                <a:ext uri="{FF2B5EF4-FFF2-40B4-BE49-F238E27FC236}">
                  <a16:creationId xmlns:a16="http://schemas.microsoft.com/office/drawing/2014/main" id="{21B865CC-CA95-7344-EC43-E9A7000A1827}"/>
                </a:ext>
              </a:extLst>
            </p:cNvPr>
            <p:cNvSpPr txBox="1"/>
            <p:nvPr/>
          </p:nvSpPr>
          <p:spPr>
            <a:xfrm>
              <a:off x="5221760" y="2799233"/>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3</a:t>
              </a:r>
              <a:endParaRPr sz="1200"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624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F01BD84-A934-1477-55D8-3EC20C946EB4}"/>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46B5685-2894-5912-0A2A-A0627DAFEF1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4582013-6A01-022B-633D-83AE2849E396}"/>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Actors API</a:t>
            </a:r>
            <a:endParaRPr dirty="0"/>
          </a:p>
        </p:txBody>
      </p:sp>
      <p:grpSp>
        <p:nvGrpSpPr>
          <p:cNvPr id="6" name="Group 5">
            <a:extLst>
              <a:ext uri="{FF2B5EF4-FFF2-40B4-BE49-F238E27FC236}">
                <a16:creationId xmlns:a16="http://schemas.microsoft.com/office/drawing/2014/main" id="{22066731-855E-4982-93BA-468D88DDB840}"/>
              </a:ext>
            </a:extLst>
          </p:cNvPr>
          <p:cNvGrpSpPr/>
          <p:nvPr/>
        </p:nvGrpSpPr>
        <p:grpSpPr>
          <a:xfrm>
            <a:off x="518918" y="1988098"/>
            <a:ext cx="4869737" cy="758778"/>
            <a:chOff x="447549" y="2482261"/>
            <a:chExt cx="4869737" cy="758778"/>
          </a:xfrm>
        </p:grpSpPr>
        <p:sp>
          <p:nvSpPr>
            <p:cNvPr id="3" name="Google Shape;1165;p96">
              <a:extLst>
                <a:ext uri="{FF2B5EF4-FFF2-40B4-BE49-F238E27FC236}">
                  <a16:creationId xmlns:a16="http://schemas.microsoft.com/office/drawing/2014/main" id="{83C81CC5-F81D-7A43-409F-0682B50AEFCC}"/>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5" name="TextBox 4">
              <a:extLst>
                <a:ext uri="{FF2B5EF4-FFF2-40B4-BE49-F238E27FC236}">
                  <a16:creationId xmlns:a16="http://schemas.microsoft.com/office/drawing/2014/main" id="{60B31559-C284-234F-7CC3-FB18B5E669EB}"/>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Invoke the </a:t>
              </a:r>
              <a:r>
                <a:rPr lang="en-US" sz="1600" b="1" i="1" dirty="0">
                  <a:solidFill>
                    <a:schemeClr val="tx1"/>
                  </a:solidFill>
                  <a:latin typeface="Space Grotesk" pitchFamily="2" charset="0"/>
                  <a:cs typeface="Space Grotesk" pitchFamily="2" charset="0"/>
                </a:rPr>
                <a:t>update</a:t>
              </a:r>
              <a:r>
                <a:rPr lang="en-US" sz="1600" b="1" dirty="0">
                  <a:solidFill>
                    <a:schemeClr val="tx1"/>
                  </a:solidFill>
                  <a:latin typeface="Space Grotesk" pitchFamily="2" charset="0"/>
                  <a:cs typeface="Space Grotesk" pitchFamily="2" charset="0"/>
                </a:rPr>
                <a:t> method on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7" name="Group 6">
            <a:extLst>
              <a:ext uri="{FF2B5EF4-FFF2-40B4-BE49-F238E27FC236}">
                <a16:creationId xmlns:a16="http://schemas.microsoft.com/office/drawing/2014/main" id="{02B8F099-901B-08DA-A77F-E7749D736925}"/>
              </a:ext>
            </a:extLst>
          </p:cNvPr>
          <p:cNvGrpSpPr/>
          <p:nvPr/>
        </p:nvGrpSpPr>
        <p:grpSpPr>
          <a:xfrm>
            <a:off x="518918" y="3136586"/>
            <a:ext cx="4869737" cy="758778"/>
            <a:chOff x="447549" y="2482261"/>
            <a:chExt cx="4869737" cy="758778"/>
          </a:xfrm>
        </p:grpSpPr>
        <p:sp>
          <p:nvSpPr>
            <p:cNvPr id="8" name="Google Shape;1165;p96">
              <a:extLst>
                <a:ext uri="{FF2B5EF4-FFF2-40B4-BE49-F238E27FC236}">
                  <a16:creationId xmlns:a16="http://schemas.microsoft.com/office/drawing/2014/main" id="{3C2FBC0E-3ED5-F72B-5BDD-829E41E5FD7E}"/>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9" name="TextBox 8">
              <a:extLst>
                <a:ext uri="{FF2B5EF4-FFF2-40B4-BE49-F238E27FC236}">
                  <a16:creationId xmlns:a16="http://schemas.microsoft.com/office/drawing/2014/main" id="{19748DAD-60CC-71F3-C93B-A02BA141B0DE}"/>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Save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1" name="Group 10">
            <a:extLst>
              <a:ext uri="{FF2B5EF4-FFF2-40B4-BE49-F238E27FC236}">
                <a16:creationId xmlns:a16="http://schemas.microsoft.com/office/drawing/2014/main" id="{5BD56323-AA6F-EB6D-6715-E7FE73274ACA}"/>
              </a:ext>
            </a:extLst>
          </p:cNvPr>
          <p:cNvGrpSpPr/>
          <p:nvPr/>
        </p:nvGrpSpPr>
        <p:grpSpPr>
          <a:xfrm>
            <a:off x="518918" y="4285075"/>
            <a:ext cx="4869737" cy="758778"/>
            <a:chOff x="447549" y="2482261"/>
            <a:chExt cx="4869737" cy="758778"/>
          </a:xfrm>
        </p:grpSpPr>
        <p:sp>
          <p:nvSpPr>
            <p:cNvPr id="12" name="Google Shape;1165;p96">
              <a:extLst>
                <a:ext uri="{FF2B5EF4-FFF2-40B4-BE49-F238E27FC236}">
                  <a16:creationId xmlns:a16="http://schemas.microsoft.com/office/drawing/2014/main" id="{4F08CE2F-AE35-CDF0-215B-7087D1D76748}"/>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/state/key</a:t>
              </a:r>
              <a:endParaRPr sz="1600" b="0" i="0" u="none" strike="noStrike" cap="none" dirty="0">
                <a:solidFill>
                  <a:schemeClr val="accent3"/>
                </a:solidFill>
                <a:latin typeface="Space Grotesk" pitchFamily="2" charset="0"/>
                <a:cs typeface="Space Grotesk" pitchFamily="2" charset="0"/>
                <a:sym typeface="Arial"/>
              </a:endParaRPr>
            </a:p>
          </p:txBody>
        </p:sp>
        <p:sp>
          <p:nvSpPr>
            <p:cNvPr id="13" name="TextBox 12">
              <a:extLst>
                <a:ext uri="{FF2B5EF4-FFF2-40B4-BE49-F238E27FC236}">
                  <a16:creationId xmlns:a16="http://schemas.microsoft.com/office/drawing/2014/main" id="{A3DD0968-FD4F-A8FF-4595-E7EF1C2EF0F5}"/>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Get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4" name="Group 13">
            <a:extLst>
              <a:ext uri="{FF2B5EF4-FFF2-40B4-BE49-F238E27FC236}">
                <a16:creationId xmlns:a16="http://schemas.microsoft.com/office/drawing/2014/main" id="{ADE937FC-9BC6-8196-1ADA-5630DEC66B48}"/>
              </a:ext>
            </a:extLst>
          </p:cNvPr>
          <p:cNvGrpSpPr/>
          <p:nvPr/>
        </p:nvGrpSpPr>
        <p:grpSpPr>
          <a:xfrm>
            <a:off x="6560825" y="1988098"/>
            <a:ext cx="5007630" cy="758778"/>
            <a:chOff x="447549" y="2482261"/>
            <a:chExt cx="5007630" cy="758778"/>
          </a:xfrm>
        </p:grpSpPr>
        <p:sp>
          <p:nvSpPr>
            <p:cNvPr id="15" name="Google Shape;1165;p96">
              <a:extLst>
                <a:ext uri="{FF2B5EF4-FFF2-40B4-BE49-F238E27FC236}">
                  <a16:creationId xmlns:a16="http://schemas.microsoft.com/office/drawing/2014/main" id="{E4DA5B6D-74F6-BF2D-6C66-1824D56CA954}"/>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/reminders/process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6" name="TextBox 15">
              <a:extLst>
                <a:ext uri="{FF2B5EF4-FFF2-40B4-BE49-F238E27FC236}">
                  <a16:creationId xmlns:a16="http://schemas.microsoft.com/office/drawing/2014/main" id="{C7EEB6DC-422E-8E15-D760-5F45D16B0C4D}"/>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reminder</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7" name="Group 16">
            <a:extLst>
              <a:ext uri="{FF2B5EF4-FFF2-40B4-BE49-F238E27FC236}">
                <a16:creationId xmlns:a16="http://schemas.microsoft.com/office/drawing/2014/main" id="{30EAC9E0-50CF-ED6C-EA7C-DC19FE2D4F4B}"/>
              </a:ext>
            </a:extLst>
          </p:cNvPr>
          <p:cNvGrpSpPr/>
          <p:nvPr/>
        </p:nvGrpSpPr>
        <p:grpSpPr>
          <a:xfrm>
            <a:off x="6560825" y="3136586"/>
            <a:ext cx="5007630" cy="758778"/>
            <a:chOff x="447549" y="2482261"/>
            <a:chExt cx="5007630" cy="758778"/>
          </a:xfrm>
        </p:grpSpPr>
        <p:sp>
          <p:nvSpPr>
            <p:cNvPr id="18" name="Google Shape;1165;p96">
              <a:extLst>
                <a:ext uri="{FF2B5EF4-FFF2-40B4-BE49-F238E27FC236}">
                  <a16:creationId xmlns:a16="http://schemas.microsoft.com/office/drawing/2014/main" id="{0A4EAB21-B4C8-EA8D-6985-70EE21A10E56}"/>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/timer/process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9" name="TextBox 18">
              <a:extLst>
                <a:ext uri="{FF2B5EF4-FFF2-40B4-BE49-F238E27FC236}">
                  <a16:creationId xmlns:a16="http://schemas.microsoft.com/office/drawing/2014/main" id="{507D1443-4881-F713-04CD-09C22B71EDCA}"/>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timer</a:t>
              </a:r>
              <a:endParaRPr lang="en-US" sz="1600" b="1" i="0" u="none" strike="noStrike" cap="none" dirty="0">
                <a:solidFill>
                  <a:schemeClr val="tx1"/>
                </a:solidFill>
                <a:latin typeface="Space Grotesk" pitchFamily="2" charset="0"/>
                <a:cs typeface="Space Grotesk" pitchFamily="2" charset="0"/>
                <a:sym typeface="Arial"/>
              </a:endParaRPr>
            </a:p>
          </p:txBody>
        </p:sp>
      </p:grpSp>
    </p:spTree>
    <p:extLst>
      <p:ext uri="{BB962C8B-B14F-4D97-AF65-F5344CB8AC3E}">
        <p14:creationId xmlns:p14="http://schemas.microsoft.com/office/powerpoint/2010/main" val="7814731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EE01F75B-1D03-3F50-42C3-6DE2A1CDC7EB}"/>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478D559E-1D48-8A41-DF43-96269972F244}"/>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2606CECD-CE19-5A63-8C77-2FC037B1B2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10" name="TextBox 9">
            <a:extLst>
              <a:ext uri="{FF2B5EF4-FFF2-40B4-BE49-F238E27FC236}">
                <a16:creationId xmlns:a16="http://schemas.microsoft.com/office/drawing/2014/main" id="{1FBB4CE2-5F35-5740-9DC3-4D2AE8E0326B}"/>
              </a:ext>
            </a:extLst>
          </p:cNvPr>
          <p:cNvSpPr txBox="1"/>
          <p:nvPr/>
        </p:nvSpPr>
        <p:spPr>
          <a:xfrm>
            <a:off x="2643716" y="1856426"/>
            <a:ext cx="6904568" cy="206210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interface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IActor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SetDataAsync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device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GetDataAsync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DetectSmokeAsync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SoundAlarm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ClearAlarm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
        <p:nvSpPr>
          <p:cNvPr id="21" name="TextBox 20">
            <a:extLst>
              <a:ext uri="{FF2B5EF4-FFF2-40B4-BE49-F238E27FC236}">
                <a16:creationId xmlns:a16="http://schemas.microsoft.com/office/drawing/2014/main" id="{D7A598E1-7398-B880-CB60-AF8AE67C7A29}"/>
              </a:ext>
            </a:extLst>
          </p:cNvPr>
          <p:cNvSpPr txBox="1"/>
          <p:nvPr/>
        </p:nvSpPr>
        <p:spPr>
          <a:xfrm>
            <a:off x="2643716" y="4462726"/>
            <a:ext cx="7044268" cy="1323439"/>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SmartDeviceData</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Status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Location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283375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4B95FCD-DB28-5223-7FDC-0585E7FF44DC}"/>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80BF6EA3-3276-7CB5-91B0-4CB4854AE51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D52FF527-F90B-19B8-CFBB-D310DF4EB78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4" name="TextBox 3">
            <a:extLst>
              <a:ext uri="{FF2B5EF4-FFF2-40B4-BE49-F238E27FC236}">
                <a16:creationId xmlns:a16="http://schemas.microsoft.com/office/drawing/2014/main" id="{1ED21587-BC13-ED2A-F152-3795E0EAEE17}"/>
              </a:ext>
            </a:extLst>
          </p:cNvPr>
          <p:cNvSpPr txBox="1"/>
          <p:nvPr/>
        </p:nvSpPr>
        <p:spPr>
          <a:xfrm>
            <a:off x="981153" y="1913223"/>
            <a:ext cx="10229694"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deviceActorId1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ActorId</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"device1"</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a new instance of the data class that will be stored in the 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deviceData1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Location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"First Floor"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"Ready"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the local proxy by using the same interface that the service implements.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You need to provide the type and id so the actor can be located.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If the actor matching this id does not exist, it will be created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proxySmartDevice1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ActorProxy</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deviceActorId1,</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SmokeDetectorActor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Now you can use the actor interface to call the actor's methods.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setDataResponse1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proxySmartDevice1</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SetDataAsync(deviceData1);</a:t>
            </a:r>
          </a:p>
        </p:txBody>
      </p:sp>
    </p:spTree>
    <p:extLst>
      <p:ext uri="{BB962C8B-B14F-4D97-AF65-F5344CB8AC3E}">
        <p14:creationId xmlns:p14="http://schemas.microsoft.com/office/powerpoint/2010/main" val="2881276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9BC360F-A336-DE85-D1E6-15AFFBB85BAF}"/>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E62E0C8B-6BAB-9552-964C-9A2C3B93787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Resiliency</a:t>
            </a:r>
            <a:endParaRPr dirty="0"/>
          </a:p>
        </p:txBody>
      </p:sp>
      <p:sp>
        <p:nvSpPr>
          <p:cNvPr id="124" name="Google Shape;124;p31">
            <a:extLst>
              <a:ext uri="{FF2B5EF4-FFF2-40B4-BE49-F238E27FC236}">
                <a16:creationId xmlns:a16="http://schemas.microsoft.com/office/drawing/2014/main" id="{3861F1D1-E2AB-BDB1-7F99-005821709BDE}"/>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98D31327-ECFF-FC9B-E4AB-AD5D1AF2A16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1ED62A96-5C6E-70C0-3849-85B70BB52C6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9370EF4D-22EE-293E-90D0-40857BBA675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5A475CDB-5138-FB0F-4482-B415C7D83A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FF79E3EF-E53A-AB72-7F32-46917D7BEFA6}"/>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2620F021-863D-BD58-C643-CC27D559C6F4}"/>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BA23F435-6B8F-3F59-5437-7EA64425CBF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E186736-E347-0310-F318-1B9361EFAD0D}"/>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7A2D9ED-8650-E4A9-9079-D6F00814D0C6}"/>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B3FE0C48-B73D-A780-47E8-17CE8E384081}"/>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978C571B-820A-45E4-0A1C-57ECC42E985B}"/>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C2C6786E-2B28-4F50-8AC4-4073CB609EAD}"/>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BF770B44-44C5-0B8E-8FA8-08C565C431AB}"/>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BF78BC4B-FEB2-7D57-AE07-6CCA72995869}"/>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CEBB1315-C1EB-8B81-A84F-C26A5FBC0E2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E9426406-ADF1-ACA3-D529-4691F07CB75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C26CDE3A-DDB7-F94B-E29F-CB805835DF92}"/>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55498205-F916-C19D-9A6B-8C5E1DAEC6F5}"/>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B14E9C35-17A5-01B6-6E4F-A178087AA93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D554105C-C4A6-6052-5A99-CE792019DB3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92FBBDFB-D8F7-D195-9F27-659A676B2C7D}"/>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40DD558D-4500-39F0-FA38-9C81F082D0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59D49DEB-F3D9-5D9E-8C04-028282C46CB3}"/>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9B520C-76BC-B8CE-3C3E-84E7EB4FC573}"/>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AA1846F9-6777-A635-B6C9-1549431B1D87}"/>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61A6C7E-F316-736B-89B7-FF7C15AC48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5EB6E9A2-C55B-18B5-A30A-0757BC130B84}"/>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BF663E16-0B7A-EEF3-50CC-6F14B4A6238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9F40A4D5-586A-1E58-55D9-2F1A0F0F87E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106C9D-DD16-2137-8EDA-8337FD27E875}"/>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E759885B-746B-0032-2C8A-CD45C5A30D6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6B3D0441-9AA5-12D6-5ACF-31070E7114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89E60F3-F3AB-BD04-24BF-AB19BEBF89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25335658-67F1-84FA-3179-D336E212E917}"/>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C5D025C0-8957-E5D8-133D-BDB32A65230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697D62D-8D0E-8907-11B1-8E425E3D4C40}"/>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6B253600-8ECD-B29D-AF8C-2229A29930FC}"/>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D211CBB2-408F-B3B1-9E2F-624A2E96591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A4963BA6-3BAE-8260-C706-77B3EA9C5A6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F9AECB50-F8DE-A76F-DB42-30A02452B8A8}"/>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6D068FF1-945E-4B93-D93B-4DA29EE2DEB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43B7E595-97AB-832A-C31A-DD23BFDFE59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7EDA85B-B844-C0E4-5C85-264AEF3A953B}"/>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F5EBD3CB-C503-9026-2CEF-3847B3CA9D8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88D6E239-6E76-772A-B97E-4811CC3C0F8F}"/>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5A5DA054-2C08-97CF-CBED-FB56C9DE0DC2}"/>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673D465D-B445-933C-258F-A819EB7A262A}"/>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438BC165-E412-7BAA-FDF9-4678A915E3AB}"/>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746A6768-662B-479B-42EA-AABDE42FBB4B}"/>
              </a:ext>
            </a:extLst>
          </p:cNvPr>
          <p:cNvSpPr/>
          <p:nvPr/>
        </p:nvSpPr>
        <p:spPr>
          <a:xfrm>
            <a:off x="7724081" y="5481512"/>
            <a:ext cx="2560944" cy="885861"/>
          </a:xfrm>
          <a:prstGeom prst="wedgeRoundRectCallout">
            <a:avLst>
              <a:gd name="adj1" fmla="val -53511"/>
              <a:gd name="adj2" fmla="val -175605"/>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do I handle failed calls and perform retries?</a:t>
            </a:r>
          </a:p>
        </p:txBody>
      </p:sp>
    </p:spTree>
    <p:extLst>
      <p:ext uri="{BB962C8B-B14F-4D97-AF65-F5344CB8AC3E}">
        <p14:creationId xmlns:p14="http://schemas.microsoft.com/office/powerpoint/2010/main" val="1335781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9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Actors Demo</a:t>
            </a:r>
            <a:endParaRPr/>
          </a:p>
        </p:txBody>
      </p:sp>
      <p:sp>
        <p:nvSpPr>
          <p:cNvPr id="1197" name="Google Shape;1197;p99">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https://docs.dapr.io/getting-started/quickstarts/actors-quickstart/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89;p98">
            <a:extLst>
              <a:ext uri="{FF2B5EF4-FFF2-40B4-BE49-F238E27FC236}">
                <a16:creationId xmlns:a16="http://schemas.microsoft.com/office/drawing/2014/main" id="{3CCBCAD2-83FB-8177-5BB5-68BF0295892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48B227F3-F947-74E6-1F41-EA83FC12C0E6}"/>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15F9D708-4D63-F67C-572F-9D1CA8B24844}"/>
              </a:ext>
            </a:extLst>
          </p:cNvPr>
          <p:cNvPicPr preferRelativeResize="0">
            <a:picLocks noChangeAspect="1"/>
          </p:cNvPicPr>
          <p:nvPr/>
        </p:nvPicPr>
        <p:blipFill rotWithShape="1">
          <a:blip r:embed="rId3">
            <a:alphaModFix/>
          </a:blip>
          <a:srcRect/>
          <a:stretch/>
        </p:blipFill>
        <p:spPr>
          <a:xfrm>
            <a:off x="5195998" y="1434514"/>
            <a:ext cx="1800000" cy="1800000"/>
          </a:xfrm>
          <a:prstGeom prst="rect">
            <a:avLst/>
          </a:prstGeom>
          <a:noFill/>
          <a:ln>
            <a:noFill/>
          </a:ln>
        </p:spPr>
      </p:pic>
      <p:sp>
        <p:nvSpPr>
          <p:cNvPr id="1203" name="Google Shape;1203;p100">
            <a:extLst>
              <a:ext uri="{FF2B5EF4-FFF2-40B4-BE49-F238E27FC236}">
                <a16:creationId xmlns:a16="http://schemas.microsoft.com/office/drawing/2014/main" id="{F87E7EA7-C85D-3375-0D91-CE3DA524B7D7}"/>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Distributed Lock API</a:t>
            </a:r>
            <a:endParaRPr dirty="0"/>
          </a:p>
        </p:txBody>
      </p:sp>
      <p:sp>
        <p:nvSpPr>
          <p:cNvPr id="1204" name="Google Shape;1204;p100">
            <a:hlinkClick r:id="rId4"/>
            <a:extLst>
              <a:ext uri="{FF2B5EF4-FFF2-40B4-BE49-F238E27FC236}">
                <a16:creationId xmlns:a16="http://schemas.microsoft.com/office/drawing/2014/main" id="{398FE2BA-3C17-B78A-A177-3213F5F8D83A}"/>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bg1"/>
                </a:solidFill>
                <a:latin typeface="Space Grotesk"/>
                <a:ea typeface="Space Grotesk"/>
                <a:cs typeface="Space Grotesk"/>
                <a:sym typeface="Space Grotesk"/>
              </a:rPr>
              <a:t>https://docs.dapr.io/developing-applications/building-blocks/distributed-lock/</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376855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EB-E696-199B-167F-B73F37C811DE}"/>
            </a:ext>
          </a:extLst>
        </p:cNvPr>
        <p:cNvGrpSpPr/>
        <p:nvPr/>
      </p:nvGrpSpPr>
      <p:grpSpPr>
        <a:xfrm>
          <a:off x="0" y="0"/>
          <a:ext cx="0" cy="0"/>
          <a:chOff x="0" y="0"/>
          <a:chExt cx="0" cy="0"/>
        </a:xfrm>
      </p:grpSpPr>
      <p:pic>
        <p:nvPicPr>
          <p:cNvPr id="11" name="Google Shape;1759;p2">
            <a:extLst>
              <a:ext uri="{FF2B5EF4-FFF2-40B4-BE49-F238E27FC236}">
                <a16:creationId xmlns:a16="http://schemas.microsoft.com/office/drawing/2014/main" id="{6348FA03-AD57-FAEF-7F83-E104EBDD17E0}"/>
              </a:ext>
            </a:extLst>
          </p:cNvPr>
          <p:cNvPicPr preferRelativeResize="0">
            <a:picLocks noChangeAspect="1"/>
          </p:cNvPicPr>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9E04F5A-9355-B593-2E82-B830421F575A}"/>
              </a:ext>
            </a:extLst>
          </p:cNvPr>
          <p:cNvSpPr>
            <a:spLocks noGrp="1"/>
          </p:cNvSpPr>
          <p:nvPr>
            <p:ph type="title"/>
          </p:nvPr>
        </p:nvSpPr>
        <p:spPr>
          <a:xfrm>
            <a:off x="196754" y="214127"/>
            <a:ext cx="11820099" cy="924588"/>
          </a:xfrm>
        </p:spPr>
        <p:txBody>
          <a:bodyPr/>
          <a:lstStyle/>
          <a:p>
            <a:r>
              <a:rPr lang="en-US" dirty="0"/>
              <a:t>Distributed lock</a:t>
            </a:r>
            <a:endParaRPr lang="en-NL" dirty="0"/>
          </a:p>
        </p:txBody>
      </p:sp>
      <p:sp>
        <p:nvSpPr>
          <p:cNvPr id="9" name="TextBox 8">
            <a:extLst>
              <a:ext uri="{FF2B5EF4-FFF2-40B4-BE49-F238E27FC236}">
                <a16:creationId xmlns:a16="http://schemas.microsoft.com/office/drawing/2014/main" id="{32E0E037-7155-7A7D-38CC-870BB5C5D279}"/>
              </a:ext>
            </a:extLst>
          </p:cNvPr>
          <p:cNvSpPr txBox="1"/>
          <p:nvPr/>
        </p:nvSpPr>
        <p:spPr>
          <a:xfrm>
            <a:off x="5595509" y="31586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Only a single instance of an application can hold a lock</a:t>
            </a:r>
          </a:p>
          <a:p>
            <a:pPr>
              <a:lnSpc>
                <a:spcPct val="150000"/>
              </a:lnSpc>
            </a:pPr>
            <a:r>
              <a:rPr lang="en-US" sz="1800" dirty="0">
                <a:latin typeface="Space Grotesk" pitchFamily="2" charset="0"/>
                <a:cs typeface="Space Grotesk" pitchFamily="2" charset="0"/>
              </a:rPr>
              <a:t>- Locks are scoped to a Dapr app-id</a:t>
            </a:r>
          </a:p>
          <a:p>
            <a:pPr>
              <a:lnSpc>
                <a:spcPct val="150000"/>
              </a:lnSpc>
            </a:pPr>
            <a:r>
              <a:rPr lang="en-US" sz="1800" dirty="0">
                <a:latin typeface="Space Grotesk" pitchFamily="2" charset="0"/>
                <a:cs typeface="Space Grotesk" pitchFamily="2" charset="0"/>
              </a:rPr>
              <a:t>- Uses a lease-based locking mechanism to prevent deadlocks</a:t>
            </a:r>
          </a:p>
        </p:txBody>
      </p:sp>
      <p:sp>
        <p:nvSpPr>
          <p:cNvPr id="10" name="TextBox 9">
            <a:extLst>
              <a:ext uri="{FF2B5EF4-FFF2-40B4-BE49-F238E27FC236}">
                <a16:creationId xmlns:a16="http://schemas.microsoft.com/office/drawing/2014/main" id="{A7A340BC-7403-AF22-39B6-D36ABC715814}"/>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distributed lock API provides mutually exclusive access to resources.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0A591F8-1ECF-8A8F-6A58-BC8F0109170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37902840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FE0A96B3-0ABC-B6E1-A6AD-AAF11A0357BF}"/>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2E0702BF-98CC-8E62-9B0B-F3C78D6D7F27}"/>
              </a:ext>
            </a:extLst>
          </p:cNvPr>
          <p:cNvPicPr preferRelativeResize="0">
            <a:picLocks noChangeAspect="1"/>
          </p:cNvPicPr>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5A199971-B004-F0CB-79EA-B2D8092885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9DA6A04-65FB-E64D-C4D7-AB30427EE023}"/>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6A98C539-EF7E-3CD6-B925-B224816760A6}"/>
                </a:ext>
              </a:extLst>
            </p:cNvPr>
            <p:cNvPicPr preferRelativeResize="0"/>
            <p:nvPr/>
          </p:nvPicPr>
          <p:blipFill rotWithShape="1">
            <a:blip r:embed="rId4">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31EAB4C4-EB8F-123D-0F69-96EC6A6D4B37}"/>
                </a:ext>
              </a:extLst>
            </p:cNvPr>
            <p:cNvSpPr txBox="1"/>
            <p:nvPr/>
          </p:nvSpPr>
          <p:spPr>
            <a:xfrm>
              <a:off x="3229867" y="21959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My App</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6516D65A-9358-09D4-2FA5-FAA80DF952FC}"/>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003E74AD-02F7-9594-6B7C-9CC5DEDE0576}"/>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25B2753-D4A6-256A-6985-267FD60B8925}"/>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341963DD-F316-7483-2E5B-B2F838A4356E}"/>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grpSp>
        <p:nvGrpSpPr>
          <p:cNvPr id="44" name="Group 43">
            <a:extLst>
              <a:ext uri="{FF2B5EF4-FFF2-40B4-BE49-F238E27FC236}">
                <a16:creationId xmlns:a16="http://schemas.microsoft.com/office/drawing/2014/main" id="{7EA48050-73B0-A24A-397E-33531B8B959E}"/>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E7E6D332-FE09-9C28-2EEC-E701665B17EB}"/>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0C544B98-6D46-4C6D-7A9E-284C503FC7E2}"/>
                </a:ext>
              </a:extLst>
            </p:cNvPr>
            <p:cNvPicPr preferRelativeResize="0"/>
            <p:nvPr/>
          </p:nvPicPr>
          <p:blipFill rotWithShape="1">
            <a:blip r:embed="rId6">
              <a:alphaModFix/>
            </a:blip>
            <a:srcRect/>
            <a:stretch/>
          </p:blipFill>
          <p:spPr>
            <a:xfrm>
              <a:off x="5085508" y="2724240"/>
              <a:ext cx="720000" cy="720000"/>
            </a:xfrm>
            <a:prstGeom prst="rect">
              <a:avLst/>
            </a:prstGeom>
            <a:noFill/>
            <a:ln>
              <a:noFill/>
            </a:ln>
          </p:spPr>
        </p:pic>
      </p:grpSp>
      <p:grpSp>
        <p:nvGrpSpPr>
          <p:cNvPr id="18" name="Group 17">
            <a:extLst>
              <a:ext uri="{FF2B5EF4-FFF2-40B4-BE49-F238E27FC236}">
                <a16:creationId xmlns:a16="http://schemas.microsoft.com/office/drawing/2014/main" id="{9C57FA40-7AC7-92F3-02B3-7A27BC770C6A}"/>
              </a:ext>
            </a:extLst>
          </p:cNvPr>
          <p:cNvGrpSpPr/>
          <p:nvPr/>
        </p:nvGrpSpPr>
        <p:grpSpPr>
          <a:xfrm>
            <a:off x="2997050" y="1769862"/>
            <a:ext cx="8370052" cy="3114446"/>
            <a:chOff x="2997050" y="1769862"/>
            <a:chExt cx="8370052" cy="3114446"/>
          </a:xfrm>
        </p:grpSpPr>
        <p:grpSp>
          <p:nvGrpSpPr>
            <p:cNvPr id="14" name="Group 13">
              <a:extLst>
                <a:ext uri="{FF2B5EF4-FFF2-40B4-BE49-F238E27FC236}">
                  <a16:creationId xmlns:a16="http://schemas.microsoft.com/office/drawing/2014/main" id="{2032D6B2-6DCD-E594-720B-C17A07E14463}"/>
                </a:ext>
              </a:extLst>
            </p:cNvPr>
            <p:cNvGrpSpPr/>
            <p:nvPr/>
          </p:nvGrpSpPr>
          <p:grpSpPr>
            <a:xfrm>
              <a:off x="2997050" y="3606906"/>
              <a:ext cx="1567020" cy="1277402"/>
              <a:chOff x="2997050" y="3606906"/>
              <a:chExt cx="1567020" cy="1277402"/>
            </a:xfrm>
          </p:grpSpPr>
          <p:pic>
            <p:nvPicPr>
              <p:cNvPr id="12" name="Google Shape;1774;p3">
                <a:extLst>
                  <a:ext uri="{FF2B5EF4-FFF2-40B4-BE49-F238E27FC236}">
                    <a16:creationId xmlns:a16="http://schemas.microsoft.com/office/drawing/2014/main" id="{C17030E0-ACD2-7F20-E101-B77988C81448}"/>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BEF99BF7-3AC4-8A51-DEE5-0368A93B76D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AF18629C-DF3D-4EFA-E5B6-6B4B575E5CE2}"/>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grpSp>
        <p:grpSp>
          <p:nvGrpSpPr>
            <p:cNvPr id="42" name="Group 41">
              <a:extLst>
                <a:ext uri="{FF2B5EF4-FFF2-40B4-BE49-F238E27FC236}">
                  <a16:creationId xmlns:a16="http://schemas.microsoft.com/office/drawing/2014/main" id="{872DC321-54FE-345D-20E4-998E0F3D6C58}"/>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D9523E80-34AD-C1DB-95D0-ABC0FBBD663E}"/>
                  </a:ext>
                </a:extLst>
              </p:cNvPr>
              <p:cNvSpPr txBox="1"/>
              <p:nvPr/>
            </p:nvSpPr>
            <p:spPr>
              <a:xfrm>
                <a:off x="6854860" y="5358502"/>
                <a:ext cx="4081178"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830C8531-939E-79EE-1B0C-E9EFBA3F910A}"/>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pic>
          <p:nvPicPr>
            <p:cNvPr id="17" name="Graphic 16">
              <a:extLst>
                <a:ext uri="{FF2B5EF4-FFF2-40B4-BE49-F238E27FC236}">
                  <a16:creationId xmlns:a16="http://schemas.microsoft.com/office/drawing/2014/main" id="{FFFE1206-7880-9A5C-3AA0-5EE3AF7F23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6638" y="3041376"/>
              <a:ext cx="432000" cy="432000"/>
            </a:xfrm>
            <a:prstGeom prst="rect">
              <a:avLst/>
            </a:prstGeom>
          </p:spPr>
        </p:pic>
      </p:grpSp>
    </p:spTree>
    <p:extLst>
      <p:ext uri="{BB962C8B-B14F-4D97-AF65-F5344CB8AC3E}">
        <p14:creationId xmlns:p14="http://schemas.microsoft.com/office/powerpoint/2010/main" val="32956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DCDBB854-F8A0-CD64-A65F-80105AB66317}"/>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B7E82192-AB37-AD1E-55F1-6E49690FF738}"/>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6978CD4E-A62A-3E6F-9ACE-A5A2F2243534}"/>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E9514BC1-B2BE-7B79-6B1C-1A1378A1263F}"/>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198A88F2-F1B4-0AC9-102A-81BECAB33D76}"/>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1136B60-7CD2-DA1A-574B-2E6A33E1BF1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FBB4C08-06B7-8176-A19D-3740794B9489}"/>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C4260090-C0FD-C280-5FD6-A162CD986DF6}"/>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169B3CC1-2D93-7FE0-0802-0A7CAC9175D8}"/>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70E883A6-81AF-7AFC-A313-A42CF29C89FD}"/>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A836B9EF-5EC3-2927-44E4-542AB61EE6F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00AF2E3-2D88-B1F0-2707-C2C2EB62189B}"/>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80EB7341-84CB-BA36-6A15-F2F90DB55844}"/>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418F928F-60DD-EA93-C818-5E33579EB657}"/>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grpSp>
        <p:nvGrpSpPr>
          <p:cNvPr id="28" name="Group 27">
            <a:extLst>
              <a:ext uri="{FF2B5EF4-FFF2-40B4-BE49-F238E27FC236}">
                <a16:creationId xmlns:a16="http://schemas.microsoft.com/office/drawing/2014/main" id="{60E40ADC-DD07-BC6B-3D52-33ACE3B01E3A}"/>
              </a:ext>
            </a:extLst>
          </p:cNvPr>
          <p:cNvGrpSpPr/>
          <p:nvPr/>
        </p:nvGrpSpPr>
        <p:grpSpPr>
          <a:xfrm>
            <a:off x="4537523" y="5684651"/>
            <a:ext cx="782270" cy="782270"/>
            <a:chOff x="5256003" y="5767476"/>
            <a:chExt cx="782270" cy="782270"/>
          </a:xfrm>
        </p:grpSpPr>
        <p:sp>
          <p:nvSpPr>
            <p:cNvPr id="26" name="Oval 25">
              <a:extLst>
                <a:ext uri="{FF2B5EF4-FFF2-40B4-BE49-F238E27FC236}">
                  <a16:creationId xmlns:a16="http://schemas.microsoft.com/office/drawing/2014/main" id="{ED2B2475-0D36-9400-61C4-222320801E78}"/>
                </a:ext>
              </a:extLst>
            </p:cNvPr>
            <p:cNvSpPr/>
            <p:nvPr/>
          </p:nvSpPr>
          <p:spPr>
            <a:xfrm>
              <a:off x="5256003" y="5767476"/>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21" name="Google Shape;2114;p74">
              <a:extLst>
                <a:ext uri="{FF2B5EF4-FFF2-40B4-BE49-F238E27FC236}">
                  <a16:creationId xmlns:a16="http://schemas.microsoft.com/office/drawing/2014/main" id="{684391FB-48DF-BAFE-9F12-F2ED49020DB0}"/>
                </a:ext>
              </a:extLst>
            </p:cNvPr>
            <p:cNvPicPr preferRelativeResize="0"/>
            <p:nvPr/>
          </p:nvPicPr>
          <p:blipFill rotWithShape="1">
            <a:blip r:embed="rId6">
              <a:alphaModFix/>
            </a:blip>
            <a:srcRect/>
            <a:stretch/>
          </p:blipFill>
          <p:spPr>
            <a:xfrm>
              <a:off x="5287138" y="5798611"/>
              <a:ext cx="720000" cy="720000"/>
            </a:xfrm>
            <a:prstGeom prst="rect">
              <a:avLst/>
            </a:prstGeom>
            <a:noFill/>
            <a:ln>
              <a:noFill/>
            </a:ln>
          </p:spPr>
        </p:pic>
      </p:grpSp>
      <p:pic>
        <p:nvPicPr>
          <p:cNvPr id="12" name="Google Shape;1774;p3">
            <a:extLst>
              <a:ext uri="{FF2B5EF4-FFF2-40B4-BE49-F238E27FC236}">
                <a16:creationId xmlns:a16="http://schemas.microsoft.com/office/drawing/2014/main" id="{1AD96D26-6EA2-B487-79E4-62F91858E8EC}"/>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13CA8234-E7CD-7B19-8751-C04372125134}"/>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90CE442-B453-CDD8-F6A7-39AA05AE29D3}"/>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2B385A40-527B-169D-509F-35516676E060}"/>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9BCACBB5-34B7-984D-AA81-1632600EE74A}"/>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B11B84F0-6338-09B9-772E-D705795C9858}"/>
                </a:ext>
              </a:extLst>
            </p:cNvPr>
            <p:cNvSpPr txBox="1"/>
            <p:nvPr/>
          </p:nvSpPr>
          <p:spPr>
            <a:xfrm>
              <a:off x="6854860" y="5358502"/>
              <a:ext cx="3262027"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7A14F85F-3C0E-10D0-7957-BC56742C8E42}"/>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5589A2F0-DCD0-80A0-D1A2-452667331962}"/>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BAB71043-DC0F-B012-3BF3-CC2F731FB7B5}"/>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5E1BE815-74A3-6515-7E6A-50BA6A20DB50}"/>
                </a:ext>
              </a:extLst>
            </p:cNvPr>
            <p:cNvPicPr preferRelativeResize="0"/>
            <p:nvPr/>
          </p:nvPicPr>
          <p:blipFill rotWithShape="1">
            <a:blip r:embed="rId8">
              <a:alphaModFix/>
            </a:blip>
            <a:srcRect/>
            <a:stretch/>
          </p:blipFill>
          <p:spPr>
            <a:xfrm>
              <a:off x="5085508" y="2724240"/>
              <a:ext cx="720000" cy="720000"/>
            </a:xfrm>
            <a:prstGeom prst="rect">
              <a:avLst/>
            </a:prstGeom>
            <a:noFill/>
            <a:ln>
              <a:noFill/>
            </a:ln>
          </p:spPr>
        </p:pic>
      </p:grpSp>
      <p:pic>
        <p:nvPicPr>
          <p:cNvPr id="50" name="Graphic 49">
            <a:extLst>
              <a:ext uri="{FF2B5EF4-FFF2-40B4-BE49-F238E27FC236}">
                <a16:creationId xmlns:a16="http://schemas.microsoft.com/office/drawing/2014/main" id="{3D8A11DF-B3D9-7F61-ED57-37BA1E6C3A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66638" y="3041376"/>
            <a:ext cx="432000" cy="432000"/>
          </a:xfrm>
          <a:prstGeom prst="rect">
            <a:avLst/>
          </a:prstGeom>
        </p:spPr>
      </p:pic>
    </p:spTree>
    <p:extLst>
      <p:ext uri="{BB962C8B-B14F-4D97-AF65-F5344CB8AC3E}">
        <p14:creationId xmlns:p14="http://schemas.microsoft.com/office/powerpoint/2010/main" val="28352121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99727F96-AC46-3623-67EA-B2551BC3CACD}"/>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EAE6549C-CD88-349C-161F-12FE0D3D7DEB}"/>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345D4B78-009D-ABB0-6227-3F296F68055D}"/>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063C0174-E988-8BCA-C586-F224E2EACC70}"/>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28A6BF03-A208-D66C-EBA0-1893C101C3DD}"/>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B62CE29-86D5-9FD7-C8DD-EE77E428DA8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494D1437-A7EB-DA58-796B-F82BD21F0F80}"/>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BB2EBEEE-09F9-F590-BFCF-4714B910300B}"/>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8A2432AB-465B-6F8F-7932-EEBC6B565DB5}"/>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131E9E20-EFDB-08E4-7FC1-CFA4525629CB}"/>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B3BECC2C-3082-6B2B-AF80-B58BD20DA13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BF7460C8-81A6-0CD4-17D7-969CEC20568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76B3BC44-3189-E4B5-58A8-DC107A4ACD92}"/>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1C4BD481-31C5-D3E8-3F94-F23A78FB8136}"/>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sp>
        <p:nvSpPr>
          <p:cNvPr id="26" name="Oval 25">
            <a:extLst>
              <a:ext uri="{FF2B5EF4-FFF2-40B4-BE49-F238E27FC236}">
                <a16:creationId xmlns:a16="http://schemas.microsoft.com/office/drawing/2014/main" id="{000EBD06-A054-2FAF-BAB1-37292637F6C5}"/>
              </a:ext>
            </a:extLst>
          </p:cNvPr>
          <p:cNvSpPr/>
          <p:nvPr/>
        </p:nvSpPr>
        <p:spPr>
          <a:xfrm>
            <a:off x="4537523" y="5684651"/>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12" name="Google Shape;1774;p3">
            <a:extLst>
              <a:ext uri="{FF2B5EF4-FFF2-40B4-BE49-F238E27FC236}">
                <a16:creationId xmlns:a16="http://schemas.microsoft.com/office/drawing/2014/main" id="{A54C0783-C47B-2DDF-46CF-1C12C7AB73AE}"/>
              </a:ext>
            </a:extLst>
          </p:cNvPr>
          <p:cNvPicPr preferRelativeResize="0"/>
          <p:nvPr/>
        </p:nvPicPr>
        <p:blipFill rotWithShape="1">
          <a:blip r:embed="rId6">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933FD5BB-270C-327D-A720-91A090E3DAA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E183F86-9860-BF48-E17F-FB3EA4AA0E96}"/>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0F8A5A58-B1D1-FC4E-71F1-0C03D2D73081}"/>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31C03263-6269-7D7E-17AE-54E13835131F}"/>
              </a:ext>
            </a:extLst>
          </p:cNvPr>
          <p:cNvGrpSpPr/>
          <p:nvPr/>
        </p:nvGrpSpPr>
        <p:grpSpPr>
          <a:xfrm>
            <a:off x="6160102" y="1769862"/>
            <a:ext cx="5396898" cy="1619860"/>
            <a:chOff x="6854860" y="4815860"/>
            <a:chExt cx="5396898" cy="1619860"/>
          </a:xfrm>
        </p:grpSpPr>
        <p:sp>
          <p:nvSpPr>
            <p:cNvPr id="38" name="TextBox 37">
              <a:extLst>
                <a:ext uri="{FF2B5EF4-FFF2-40B4-BE49-F238E27FC236}">
                  <a16:creationId xmlns:a16="http://schemas.microsoft.com/office/drawing/2014/main" id="{4D94432B-C553-4AD5-4A6E-FE2F64A357A7}"/>
                </a:ext>
              </a:extLst>
            </p:cNvPr>
            <p:cNvSpPr txBox="1"/>
            <p:nvPr/>
          </p:nvSpPr>
          <p:spPr>
            <a:xfrm>
              <a:off x="6854860" y="5358502"/>
              <a:ext cx="3262027" cy="1077218"/>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C826C322-C9AC-2810-EFFA-16D13F367D57}"/>
                </a:ext>
              </a:extLst>
            </p:cNvPr>
            <p:cNvSpPr txBox="1"/>
            <p:nvPr/>
          </p:nvSpPr>
          <p:spPr>
            <a:xfrm>
              <a:off x="6854860" y="4815860"/>
              <a:ext cx="5396898"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US" sz="1600" b="1" dirty="0">
                  <a:solidFill>
                    <a:schemeClr val="accent6"/>
                  </a:solidFill>
                  <a:latin typeface="Space Grotesk" pitchFamily="2" charset="0"/>
                  <a:cs typeface="Space Grotesk" pitchFamily="2" charset="0"/>
                </a:rPr>
                <a:t>un</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A0EF635B-2F80-B8D0-7A93-CBB35B898271}"/>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D79AF40A-1536-D151-4C4A-7AAD9EBD9A30}"/>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1C734539-5829-4626-AAE2-7588F9EBE7C8}"/>
                </a:ext>
              </a:extLst>
            </p:cNvPr>
            <p:cNvPicPr preferRelativeResize="0"/>
            <p:nvPr/>
          </p:nvPicPr>
          <p:blipFill rotWithShape="1">
            <a:blip r:embed="rId7">
              <a:alphaModFix/>
            </a:blip>
            <a:srcRect/>
            <a:stretch/>
          </p:blipFill>
          <p:spPr>
            <a:xfrm>
              <a:off x="5085508" y="2724240"/>
              <a:ext cx="720000" cy="720000"/>
            </a:xfrm>
            <a:prstGeom prst="rect">
              <a:avLst/>
            </a:prstGeom>
            <a:noFill/>
            <a:ln>
              <a:noFill/>
            </a:ln>
          </p:spPr>
        </p:pic>
      </p:grpSp>
      <p:pic>
        <p:nvPicPr>
          <p:cNvPr id="15" name="Graphic 14">
            <a:extLst>
              <a:ext uri="{FF2B5EF4-FFF2-40B4-BE49-F238E27FC236}">
                <a16:creationId xmlns:a16="http://schemas.microsoft.com/office/drawing/2014/main" id="{AAFDDFC1-EAA6-896F-1E97-2A58AF46A9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5985" y="3043530"/>
            <a:ext cx="432000" cy="432000"/>
          </a:xfrm>
          <a:prstGeom prst="rect">
            <a:avLst/>
          </a:prstGeom>
        </p:spPr>
      </p:pic>
      <p:pic>
        <p:nvPicPr>
          <p:cNvPr id="3" name="Google Shape;1778;p3">
            <a:extLst>
              <a:ext uri="{FF2B5EF4-FFF2-40B4-BE49-F238E27FC236}">
                <a16:creationId xmlns:a16="http://schemas.microsoft.com/office/drawing/2014/main" id="{D8D14388-E8DF-746A-231D-FCB54192CD58}"/>
              </a:ext>
            </a:extLst>
          </p:cNvPr>
          <p:cNvPicPr preferRelativeResize="0"/>
          <p:nvPr/>
        </p:nvPicPr>
        <p:blipFill rotWithShape="1">
          <a:blip r:embed="rId7">
            <a:alphaModFix/>
          </a:blip>
          <a:srcRect/>
          <a:stretch/>
        </p:blipFill>
        <p:spPr>
          <a:xfrm>
            <a:off x="4568658" y="5684651"/>
            <a:ext cx="720000" cy="720000"/>
          </a:xfrm>
          <a:prstGeom prst="rect">
            <a:avLst/>
          </a:prstGeom>
          <a:noFill/>
          <a:ln>
            <a:noFill/>
          </a:ln>
        </p:spPr>
      </p:pic>
    </p:spTree>
    <p:extLst>
      <p:ext uri="{BB962C8B-B14F-4D97-AF65-F5344CB8AC3E}">
        <p14:creationId xmlns:p14="http://schemas.microsoft.com/office/powerpoint/2010/main" val="68896326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pic>
        <p:nvPicPr>
          <p:cNvPr id="1202" name="Google Shape;1202;p10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03" name="Google Shape;1203;p10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API</a:t>
            </a:r>
            <a:endParaRPr/>
          </a:p>
        </p:txBody>
      </p:sp>
      <p:sp>
        <p:nvSpPr>
          <p:cNvPr id="1204" name="Google Shape;1204;p100">
            <a:hlinkClick r:id="rId4"/>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https://docs.dapr.io/developing-applications/building-blocks/cryptography/</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2BA8-95F2-0EF2-8DE1-F06C0057A5E0}"/>
            </a:ext>
          </a:extLst>
        </p:cNvPr>
        <p:cNvGrpSpPr/>
        <p:nvPr/>
      </p:nvGrpSpPr>
      <p:grpSpPr>
        <a:xfrm>
          <a:off x="0" y="0"/>
          <a:ext cx="0" cy="0"/>
          <a:chOff x="0" y="0"/>
          <a:chExt cx="0" cy="0"/>
        </a:xfrm>
      </p:grpSpPr>
      <p:pic>
        <p:nvPicPr>
          <p:cNvPr id="2" name="Google Shape;617;p50">
            <a:extLst>
              <a:ext uri="{FF2B5EF4-FFF2-40B4-BE49-F238E27FC236}">
                <a16:creationId xmlns:a16="http://schemas.microsoft.com/office/drawing/2014/main" id="{F8FC5E8D-3AD2-A7F5-4A6D-7FEADEFDF56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838144DD-AD43-286F-1F7D-6D35C6D1C504}"/>
              </a:ext>
            </a:extLst>
          </p:cNvPr>
          <p:cNvSpPr>
            <a:spLocks noGrp="1"/>
          </p:cNvSpPr>
          <p:nvPr>
            <p:ph type="title"/>
          </p:nvPr>
        </p:nvSpPr>
        <p:spPr>
          <a:xfrm>
            <a:off x="196754" y="214127"/>
            <a:ext cx="11820099" cy="924588"/>
          </a:xfrm>
        </p:spPr>
        <p:txBody>
          <a:bodyPr/>
          <a:lstStyle/>
          <a:p>
            <a:r>
              <a:rPr lang="en-US" dirty="0"/>
              <a:t>Cryptography</a:t>
            </a:r>
            <a:endParaRPr lang="en-NL" dirty="0"/>
          </a:p>
        </p:txBody>
      </p:sp>
      <p:sp>
        <p:nvSpPr>
          <p:cNvPr id="9" name="TextBox 8">
            <a:extLst>
              <a:ext uri="{FF2B5EF4-FFF2-40B4-BE49-F238E27FC236}">
                <a16:creationId xmlns:a16="http://schemas.microsoft.com/office/drawing/2014/main" id="{13C2D35F-21B7-D934-1BCA-4FD281294930}"/>
              </a:ext>
            </a:extLst>
          </p:cNvPr>
          <p:cNvSpPr txBox="1"/>
          <p:nvPr/>
        </p:nvSpPr>
        <p:spPr>
          <a:xfrm>
            <a:off x="5595509" y="27371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Perform cryptographic operations securely</a:t>
            </a:r>
          </a:p>
          <a:p>
            <a:pPr>
              <a:lnSpc>
                <a:spcPct val="150000"/>
              </a:lnSpc>
            </a:pPr>
            <a:r>
              <a:rPr lang="en-US" sz="1800" dirty="0">
                <a:latin typeface="Space Grotesk" pitchFamily="2" charset="0"/>
                <a:cs typeface="Space Grotesk" pitchFamily="2" charset="0"/>
              </a:rPr>
              <a:t>- Use external vaults or cryptographic components</a:t>
            </a:r>
          </a:p>
          <a:p>
            <a:pPr>
              <a:lnSpc>
                <a:spcPct val="150000"/>
              </a:lnSpc>
            </a:pPr>
            <a:r>
              <a:rPr lang="en-US" sz="1800" dirty="0">
                <a:latin typeface="Space Grotesk" pitchFamily="2" charset="0"/>
                <a:cs typeface="Space Grotesk" pitchFamily="2" charset="0"/>
              </a:rPr>
              <a:t>- Enables better separation of concerns and least privilege practices</a:t>
            </a:r>
          </a:p>
        </p:txBody>
      </p:sp>
      <p:sp>
        <p:nvSpPr>
          <p:cNvPr id="10" name="TextBox 9">
            <a:extLst>
              <a:ext uri="{FF2B5EF4-FFF2-40B4-BE49-F238E27FC236}">
                <a16:creationId xmlns:a16="http://schemas.microsoft.com/office/drawing/2014/main" id="{278F176D-450D-4429-8CF8-BCC22936B891}"/>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cryptography API enables safe encryption and decryption in your applications.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CD86BD9E-2A39-C481-1321-91C58886AA3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925209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B6CBE99C-A01E-8ED8-400C-DDEAEC32F79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Cryptography</a:t>
            </a:r>
            <a:endParaRPr dirty="0"/>
          </a:p>
        </p:txBody>
      </p:sp>
      <p:grpSp>
        <p:nvGrpSpPr>
          <p:cNvPr id="45" name="Group 44">
            <a:extLst>
              <a:ext uri="{FF2B5EF4-FFF2-40B4-BE49-F238E27FC236}">
                <a16:creationId xmlns:a16="http://schemas.microsoft.com/office/drawing/2014/main" id="{404EAB68-B970-56CC-1D16-7D0A4FF8FFCD}"/>
              </a:ext>
            </a:extLst>
          </p:cNvPr>
          <p:cNvGrpSpPr/>
          <p:nvPr/>
        </p:nvGrpSpPr>
        <p:grpSpPr>
          <a:xfrm>
            <a:off x="1611452" y="2264340"/>
            <a:ext cx="8969096" cy="2614920"/>
            <a:chOff x="2006678" y="2264340"/>
            <a:chExt cx="8969096" cy="2614920"/>
          </a:xfrm>
        </p:grpSpPr>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864062"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a:endCxn id="4" idx="1"/>
            </p:cNvCxnSpPr>
            <p:nvPr/>
          </p:nvCxnSpPr>
          <p:spPr>
            <a:xfrm>
              <a:off x="4088855"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2006678"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D1471D96-E751-01E4-0A9D-DCCE451B9589}"/>
                </a:ext>
              </a:extLst>
            </p:cNvPr>
            <p:cNvCxnSpPr/>
            <p:nvPr/>
          </p:nvCxnSpPr>
          <p:spPr>
            <a:xfrm>
              <a:off x="6944062"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0314F9E3-DC30-5C90-3E3B-22E7AFD15FED}"/>
                </a:ext>
              </a:extLst>
            </p:cNvPr>
            <p:cNvSpPr txBox="1"/>
            <p:nvPr/>
          </p:nvSpPr>
          <p:spPr>
            <a:xfrm>
              <a:off x="4232016" y="3109221"/>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Encrypt &amp; Decrypt API</a:t>
              </a:r>
              <a:endParaRPr sz="1200" i="0" strike="noStrike" cap="none" dirty="0">
                <a:solidFill>
                  <a:srgbClr val="121C29"/>
                </a:solidFill>
                <a:latin typeface="Space Grotesk"/>
                <a:ea typeface="Space Grotesk"/>
                <a:cs typeface="Space Grotesk"/>
                <a:sym typeface="Space Grotesk"/>
              </a:endParaRPr>
            </a:p>
          </p:txBody>
        </p:sp>
        <p:grpSp>
          <p:nvGrpSpPr>
            <p:cNvPr id="43" name="Group 42">
              <a:extLst>
                <a:ext uri="{FF2B5EF4-FFF2-40B4-BE49-F238E27FC236}">
                  <a16:creationId xmlns:a16="http://schemas.microsoft.com/office/drawing/2014/main" id="{5E942A1D-1FCD-62BF-BD16-AA9406765B54}"/>
                </a:ext>
              </a:extLst>
            </p:cNvPr>
            <p:cNvGrpSpPr/>
            <p:nvPr/>
          </p:nvGrpSpPr>
          <p:grpSpPr>
            <a:xfrm>
              <a:off x="7927774" y="2264340"/>
              <a:ext cx="3048000" cy="2577005"/>
              <a:chOff x="7927774" y="2317863"/>
              <a:chExt cx="3048000" cy="2577005"/>
            </a:xfrm>
          </p:grpSpPr>
          <p:grpSp>
            <p:nvGrpSpPr>
              <p:cNvPr id="32" name="Group 31">
                <a:extLst>
                  <a:ext uri="{FF2B5EF4-FFF2-40B4-BE49-F238E27FC236}">
                    <a16:creationId xmlns:a16="http://schemas.microsoft.com/office/drawing/2014/main" id="{E95FF380-21FF-F0D4-23AE-4CB9AE8DA594}"/>
                  </a:ext>
                </a:extLst>
              </p:cNvPr>
              <p:cNvGrpSpPr/>
              <p:nvPr/>
            </p:nvGrpSpPr>
            <p:grpSpPr>
              <a:xfrm>
                <a:off x="7927774" y="2317863"/>
                <a:ext cx="3048000" cy="1212218"/>
                <a:chOff x="8168640" y="1770814"/>
                <a:chExt cx="3048000" cy="1212218"/>
              </a:xfrm>
            </p:grpSpPr>
            <p:grpSp>
              <p:nvGrpSpPr>
                <p:cNvPr id="27" name="Group 26">
                  <a:extLst>
                    <a:ext uri="{FF2B5EF4-FFF2-40B4-BE49-F238E27FC236}">
                      <a16:creationId xmlns:a16="http://schemas.microsoft.com/office/drawing/2014/main" id="{ECE7D49F-249D-0951-EF8D-C733FFB475B6}"/>
                    </a:ext>
                  </a:extLst>
                </p:cNvPr>
                <p:cNvGrpSpPr/>
                <p:nvPr/>
              </p:nvGrpSpPr>
              <p:grpSpPr>
                <a:xfrm>
                  <a:off x="8556891" y="2236724"/>
                  <a:ext cx="2311724" cy="556260"/>
                  <a:chOff x="6943095" y="1645330"/>
                  <a:chExt cx="2311724" cy="556260"/>
                </a:xfrm>
              </p:grpSpPr>
              <p:pic>
                <p:nvPicPr>
                  <p:cNvPr id="16" name="Google Shape;389;p41">
                    <a:extLst>
                      <a:ext uri="{FF2B5EF4-FFF2-40B4-BE49-F238E27FC236}">
                        <a16:creationId xmlns:a16="http://schemas.microsoft.com/office/drawing/2014/main" id="{93FF10D2-C107-FB3E-020D-FEE466AC80DE}"/>
                      </a:ext>
                    </a:extLst>
                  </p:cNvPr>
                  <p:cNvPicPr preferRelativeResize="0"/>
                  <p:nvPr/>
                </p:nvPicPr>
                <p:blipFill rotWithShape="1">
                  <a:blip r:embed="rId6">
                    <a:alphaModFix/>
                  </a:blip>
                  <a:srcRect/>
                  <a:stretch/>
                </p:blipFill>
                <p:spPr>
                  <a:xfrm>
                    <a:off x="7733197" y="1645330"/>
                    <a:ext cx="678180" cy="556260"/>
                  </a:xfrm>
                  <a:prstGeom prst="rect">
                    <a:avLst/>
                  </a:prstGeom>
                  <a:noFill/>
                  <a:ln>
                    <a:noFill/>
                  </a:ln>
                </p:spPr>
              </p:pic>
              <p:pic>
                <p:nvPicPr>
                  <p:cNvPr id="18" name="Google Shape;391;p41">
                    <a:extLst>
                      <a:ext uri="{FF2B5EF4-FFF2-40B4-BE49-F238E27FC236}">
                        <a16:creationId xmlns:a16="http://schemas.microsoft.com/office/drawing/2014/main" id="{1BDBD42A-2185-F3E9-94D5-3C3142E7B529}"/>
                      </a:ext>
                    </a:extLst>
                  </p:cNvPr>
                  <p:cNvPicPr preferRelativeResize="0"/>
                  <p:nvPr/>
                </p:nvPicPr>
                <p:blipFill rotWithShape="1">
                  <a:blip r:embed="rId7">
                    <a:alphaModFix/>
                  </a:blip>
                  <a:srcRect/>
                  <a:stretch/>
                </p:blipFill>
                <p:spPr>
                  <a:xfrm>
                    <a:off x="8629979" y="1645330"/>
                    <a:ext cx="624840" cy="556260"/>
                  </a:xfrm>
                  <a:prstGeom prst="rect">
                    <a:avLst/>
                  </a:prstGeom>
                  <a:noFill/>
                  <a:ln>
                    <a:noFill/>
                  </a:ln>
                </p:spPr>
              </p:pic>
              <p:pic>
                <p:nvPicPr>
                  <p:cNvPr id="22" name="Google Shape;407;p41">
                    <a:extLst>
                      <a:ext uri="{FF2B5EF4-FFF2-40B4-BE49-F238E27FC236}">
                        <a16:creationId xmlns:a16="http://schemas.microsoft.com/office/drawing/2014/main" id="{998E7C68-91F9-4B06-22C5-C66FA0657FC6}"/>
                      </a:ext>
                    </a:extLst>
                  </p:cNvPr>
                  <p:cNvPicPr preferRelativeResize="0"/>
                  <p:nvPr/>
                </p:nvPicPr>
                <p:blipFill rotWithShape="1">
                  <a:blip r:embed="rId8">
                    <a:alphaModFix/>
                  </a:blip>
                  <a:srcRect/>
                  <a:stretch/>
                </p:blipFill>
                <p:spPr>
                  <a:xfrm>
                    <a:off x="6943095" y="1645330"/>
                    <a:ext cx="571500" cy="556260"/>
                  </a:xfrm>
                  <a:prstGeom prst="rect">
                    <a:avLst/>
                  </a:prstGeom>
                  <a:noFill/>
                  <a:ln>
                    <a:noFill/>
                  </a:ln>
                </p:spPr>
              </p:pic>
            </p:grpSp>
            <p:sp>
              <p:nvSpPr>
                <p:cNvPr id="28" name="Rectangle: Rounded Corners 27">
                  <a:extLst>
                    <a:ext uri="{FF2B5EF4-FFF2-40B4-BE49-F238E27FC236}">
                      <a16:creationId xmlns:a16="http://schemas.microsoft.com/office/drawing/2014/main" id="{76E584E2-9F9C-1940-6DCC-D3A349F85126}"/>
                    </a:ext>
                  </a:extLst>
                </p:cNvPr>
                <p:cNvSpPr/>
                <p:nvPr/>
              </p:nvSpPr>
              <p:spPr>
                <a:xfrm>
                  <a:off x="8168640" y="1955800"/>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3E3AABD5-F333-D3D3-7262-B23C536B5E18}"/>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1BB6E863-E2A7-281B-8285-4E6B2106D496}"/>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7855B38A-989D-F554-8738-731A513E92F9}"/>
                      </a:ext>
                    </a:extLst>
                  </p:cNvPr>
                  <p:cNvSpPr txBox="1"/>
                  <p:nvPr/>
                </p:nvSpPr>
                <p:spPr>
                  <a:xfrm>
                    <a:off x="8510846" y="1758296"/>
                    <a:ext cx="721058" cy="2615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Cloud</a:t>
                    </a:r>
                    <a:endParaRPr sz="1050" i="0" strike="noStrike" cap="none" dirty="0">
                      <a:solidFill>
                        <a:srgbClr val="121C29"/>
                      </a:solidFill>
                      <a:latin typeface="Space Grotesk"/>
                      <a:ea typeface="Space Grotesk"/>
                      <a:cs typeface="Space Grotesk"/>
                      <a:sym typeface="Space Grotesk"/>
                    </a:endParaRPr>
                  </a:p>
                </p:txBody>
              </p:sp>
            </p:grpSp>
          </p:grpSp>
          <p:grpSp>
            <p:nvGrpSpPr>
              <p:cNvPr id="42" name="Group 41">
                <a:extLst>
                  <a:ext uri="{FF2B5EF4-FFF2-40B4-BE49-F238E27FC236}">
                    <a16:creationId xmlns:a16="http://schemas.microsoft.com/office/drawing/2014/main" id="{F091C3C1-83A3-C005-F6B7-E1E08220266C}"/>
                  </a:ext>
                </a:extLst>
              </p:cNvPr>
              <p:cNvGrpSpPr/>
              <p:nvPr/>
            </p:nvGrpSpPr>
            <p:grpSpPr>
              <a:xfrm>
                <a:off x="7927774" y="3682650"/>
                <a:ext cx="3048000" cy="1212218"/>
                <a:chOff x="8173101" y="3557757"/>
                <a:chExt cx="3048000" cy="1212218"/>
              </a:xfrm>
            </p:grpSpPr>
            <p:grpSp>
              <p:nvGrpSpPr>
                <p:cNvPr id="26" name="Group 25">
                  <a:extLst>
                    <a:ext uri="{FF2B5EF4-FFF2-40B4-BE49-F238E27FC236}">
                      <a16:creationId xmlns:a16="http://schemas.microsoft.com/office/drawing/2014/main" id="{BC61D19A-A26A-535D-BA2A-A5C253A69E09}"/>
                    </a:ext>
                  </a:extLst>
                </p:cNvPr>
                <p:cNvGrpSpPr/>
                <p:nvPr/>
              </p:nvGrpSpPr>
              <p:grpSpPr>
                <a:xfrm>
                  <a:off x="8561352" y="4013644"/>
                  <a:ext cx="2238056" cy="556260"/>
                  <a:chOff x="6845313" y="836200"/>
                  <a:chExt cx="2238056" cy="556260"/>
                </a:xfrm>
              </p:grpSpPr>
              <p:pic>
                <p:nvPicPr>
                  <p:cNvPr id="23" name="Google Shape;408;p41">
                    <a:extLst>
                      <a:ext uri="{FF2B5EF4-FFF2-40B4-BE49-F238E27FC236}">
                        <a16:creationId xmlns:a16="http://schemas.microsoft.com/office/drawing/2014/main" id="{465D42F1-F181-B1AE-AAA0-20FA007E84C5}"/>
                      </a:ext>
                    </a:extLst>
                  </p:cNvPr>
                  <p:cNvPicPr preferRelativeResize="0"/>
                  <p:nvPr/>
                </p:nvPicPr>
                <p:blipFill rotWithShape="1">
                  <a:blip r:embed="rId9">
                    <a:alphaModFix/>
                  </a:blip>
                  <a:srcRect/>
                  <a:stretch/>
                </p:blipFill>
                <p:spPr>
                  <a:xfrm>
                    <a:off x="6845313" y="836200"/>
                    <a:ext cx="731520" cy="556260"/>
                  </a:xfrm>
                  <a:prstGeom prst="rect">
                    <a:avLst/>
                  </a:prstGeom>
                  <a:noFill/>
                  <a:ln>
                    <a:noFill/>
                  </a:ln>
                </p:spPr>
              </p:pic>
              <p:pic>
                <p:nvPicPr>
                  <p:cNvPr id="24" name="Google Shape;409;p41">
                    <a:extLst>
                      <a:ext uri="{FF2B5EF4-FFF2-40B4-BE49-F238E27FC236}">
                        <a16:creationId xmlns:a16="http://schemas.microsoft.com/office/drawing/2014/main" id="{FEB175DA-AACF-CE41-E5F7-AF3796CE58BD}"/>
                      </a:ext>
                    </a:extLst>
                  </p:cNvPr>
                  <p:cNvPicPr preferRelativeResize="0"/>
                  <p:nvPr/>
                </p:nvPicPr>
                <p:blipFill rotWithShape="1">
                  <a:blip r:embed="rId10">
                    <a:alphaModFix/>
                  </a:blip>
                  <a:srcRect/>
                  <a:stretch/>
                </p:blipFill>
                <p:spPr>
                  <a:xfrm>
                    <a:off x="7733197" y="874300"/>
                    <a:ext cx="720090" cy="518160"/>
                  </a:xfrm>
                  <a:prstGeom prst="rect">
                    <a:avLst/>
                  </a:prstGeom>
                  <a:noFill/>
                  <a:ln>
                    <a:noFill/>
                  </a:ln>
                </p:spPr>
              </p:pic>
              <p:pic>
                <p:nvPicPr>
                  <p:cNvPr id="25" name="Google Shape;410;p41">
                    <a:extLst>
                      <a:ext uri="{FF2B5EF4-FFF2-40B4-BE49-F238E27FC236}">
                        <a16:creationId xmlns:a16="http://schemas.microsoft.com/office/drawing/2014/main" id="{5B43580C-71C2-BA98-F322-21D77FE3E13C}"/>
                      </a:ext>
                    </a:extLst>
                  </p:cNvPr>
                  <p:cNvPicPr preferRelativeResize="0"/>
                  <p:nvPr/>
                </p:nvPicPr>
                <p:blipFill rotWithShape="1">
                  <a:blip r:embed="rId11">
                    <a:alphaModFix/>
                  </a:blip>
                  <a:srcRect/>
                  <a:stretch/>
                </p:blipFill>
                <p:spPr>
                  <a:xfrm>
                    <a:off x="8698559" y="874300"/>
                    <a:ext cx="384810" cy="518160"/>
                  </a:xfrm>
                  <a:prstGeom prst="rect">
                    <a:avLst/>
                  </a:prstGeom>
                  <a:noFill/>
                  <a:ln>
                    <a:noFill/>
                  </a:ln>
                </p:spPr>
              </p:pic>
            </p:grpSp>
            <p:sp>
              <p:nvSpPr>
                <p:cNvPr id="35" name="Rectangle: Rounded Corners 34">
                  <a:extLst>
                    <a:ext uri="{FF2B5EF4-FFF2-40B4-BE49-F238E27FC236}">
                      <a16:creationId xmlns:a16="http://schemas.microsoft.com/office/drawing/2014/main" id="{5487F2C8-BC92-DC31-C5D1-E3372EE2453F}"/>
                    </a:ext>
                  </a:extLst>
                </p:cNvPr>
                <p:cNvSpPr/>
                <p:nvPr/>
              </p:nvSpPr>
              <p:spPr>
                <a:xfrm>
                  <a:off x="8173101" y="3742743"/>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6" name="Group 35">
                  <a:extLst>
                    <a:ext uri="{FF2B5EF4-FFF2-40B4-BE49-F238E27FC236}">
                      <a16:creationId xmlns:a16="http://schemas.microsoft.com/office/drawing/2014/main" id="{FC384DF8-F870-2398-1E83-D9B93D274DEC}"/>
                    </a:ext>
                  </a:extLst>
                </p:cNvPr>
                <p:cNvGrpSpPr/>
                <p:nvPr/>
              </p:nvGrpSpPr>
              <p:grpSpPr>
                <a:xfrm>
                  <a:off x="8400219" y="3557757"/>
                  <a:ext cx="951235" cy="321155"/>
                  <a:chOff x="8395758" y="1719988"/>
                  <a:chExt cx="951235" cy="379522"/>
                </a:xfrm>
              </p:grpSpPr>
              <p:sp>
                <p:nvSpPr>
                  <p:cNvPr id="37" name="Google Shape;463;p43">
                    <a:extLst>
                      <a:ext uri="{FF2B5EF4-FFF2-40B4-BE49-F238E27FC236}">
                        <a16:creationId xmlns:a16="http://schemas.microsoft.com/office/drawing/2014/main" id="{44A4ACA7-3063-8443-9EDD-3A3C572A94BA}"/>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38" name="Google Shape;1017;p69">
                    <a:extLst>
                      <a:ext uri="{FF2B5EF4-FFF2-40B4-BE49-F238E27FC236}">
                        <a16:creationId xmlns:a16="http://schemas.microsoft.com/office/drawing/2014/main" id="{8738C84C-665B-D5CD-6D12-7B023DC615F7}"/>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Generic</a:t>
                    </a:r>
                    <a:endParaRPr sz="1050" i="0" strike="noStrike" cap="none" dirty="0">
                      <a:solidFill>
                        <a:srgbClr val="121C29"/>
                      </a:solidFill>
                      <a:latin typeface="Space Grotesk"/>
                      <a:ea typeface="Space Grotesk"/>
                      <a:cs typeface="Space Grotesk"/>
                      <a:sym typeface="Space Grotesk"/>
                    </a:endParaRPr>
                  </a:p>
                </p:txBody>
              </p:sp>
            </p:grpSp>
          </p:grpSp>
        </p:grpSp>
        <p:sp>
          <p:nvSpPr>
            <p:cNvPr id="44" name="Google Shape;1017;p69">
              <a:extLst>
                <a:ext uri="{FF2B5EF4-FFF2-40B4-BE49-F238E27FC236}">
                  <a16:creationId xmlns:a16="http://schemas.microsoft.com/office/drawing/2014/main" id="{6DB78368-E083-421C-0DA2-21FE735392C7}"/>
                </a:ext>
              </a:extLst>
            </p:cNvPr>
            <p:cNvSpPr txBox="1"/>
            <p:nvPr/>
          </p:nvSpPr>
          <p:spPr>
            <a:xfrm>
              <a:off x="5346081" y="4232970"/>
              <a:ext cx="21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Built-in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cryptographic engine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(for generic components)</a:t>
              </a:r>
              <a:endParaRPr sz="1200" i="0"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45013301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0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Demo</a:t>
            </a:r>
            <a:endParaRPr/>
          </a:p>
        </p:txBody>
      </p:sp>
      <p:sp>
        <p:nvSpPr>
          <p:cNvPr id="1210" name="Google Shape;1210;p10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Space Grotesk"/>
                <a:ea typeface="Space Grotesk"/>
                <a:cs typeface="Space Grotesk"/>
                <a:sym typeface="Space Grotesk"/>
              </a:rPr>
              <a:t>https://docs.dapr.io/getting-started/quickstarts/cryptography-quickstart/</a:t>
            </a:r>
            <a:endParaRPr sz="1800" b="0" i="0" u="none" strike="noStrike" cap="none" dirty="0">
              <a:solidFill>
                <a:schemeClr val="dk1"/>
              </a:solidFill>
              <a:latin typeface="Space Grotesk"/>
              <a:ea typeface="Space Grotesk"/>
              <a:cs typeface="Space Grotesk"/>
              <a:sym typeface="Space Grotesk"/>
            </a:endParaRPr>
          </a:p>
        </p:txBody>
      </p:sp>
      <p:pic>
        <p:nvPicPr>
          <p:cNvPr id="2" name="Google Shape;1202;p100">
            <a:extLst>
              <a:ext uri="{FF2B5EF4-FFF2-40B4-BE49-F238E27FC236}">
                <a16:creationId xmlns:a16="http://schemas.microsoft.com/office/drawing/2014/main" id="{8B400EA1-83C2-2978-9492-AF0A500AFF50}"/>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12091</TotalTime>
  <Words>5797</Words>
  <Application>Microsoft Office PowerPoint</Application>
  <PresentationFormat>Widescreen</PresentationFormat>
  <Paragraphs>1172</Paragraphs>
  <Slides>152</Slides>
  <Notes>137</Notes>
  <HiddenSlides>27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152</vt:i4>
      </vt:variant>
    </vt:vector>
  </HeadingPairs>
  <TitlesOfParts>
    <vt:vector size="159" baseType="lpstr">
      <vt:lpstr>Consolas</vt:lpstr>
      <vt:lpstr>Quattrocento Sans</vt:lpstr>
      <vt:lpstr>Courier New</vt:lpstr>
      <vt:lpstr>Space Grotesk Medium</vt:lpstr>
      <vt:lpstr>Space Grotesk</vt:lpstr>
      <vt:lpstr>Arial</vt:lpstr>
      <vt:lpstr>Office Theme</vt:lpstr>
      <vt:lpstr>How to use this file</vt:lpstr>
      <vt:lpstr>Guidelines for building diagrams</vt:lpstr>
      <vt:lpstr>Guidelines for building diagrams</vt:lpstr>
      <vt:lpstr>PowerPoint Presentation</vt:lpstr>
      <vt:lpstr>Distributed applications</vt:lpstr>
      <vt:lpstr>Developer challenges – Service orchestration</vt:lpstr>
      <vt:lpstr>Developer challenges – Distributed tracing</vt:lpstr>
      <vt:lpstr>Developer challenges – Access control</vt:lpstr>
      <vt:lpstr>Developer challenges – Resiliency</vt:lpstr>
      <vt:lpstr>PowerPoint Presentation</vt:lpstr>
      <vt:lpstr>Dapr uses a sidecar pattern</vt:lpstr>
      <vt:lpstr>PowerPoint Presentation</vt:lpstr>
      <vt:lpstr>PowerPoint Presentation</vt:lpstr>
      <vt:lpstr>State of enterprise developers</vt:lpstr>
      <vt:lpstr>What is holding back distributed app development?</vt:lpstr>
      <vt:lpstr>Dapr Goals</vt:lpstr>
      <vt:lpstr>Dapr – Application developer platform</vt:lpstr>
      <vt:lpstr>PowerPoint Presentation</vt:lpstr>
      <vt:lpstr>Dapr components</vt:lpstr>
      <vt:lpstr>Sidecar pattern and the Dapr API</vt:lpstr>
      <vt:lpstr>Using the Dapr APIs</vt:lpstr>
      <vt:lpstr>Swappable component model</vt:lpstr>
      <vt:lpstr>Swappable component model</vt:lpstr>
      <vt:lpstr>Swappable component model</vt:lpstr>
      <vt:lpstr>Swappable component model</vt:lpstr>
      <vt:lpstr>Swappable component model</vt:lpstr>
      <vt:lpstr>Use Dapr anywhere</vt:lpstr>
      <vt:lpstr>Dapr community</vt:lpstr>
      <vt:lpstr>Dapr contributors</vt:lpstr>
      <vt:lpstr>Dapr users</vt:lpstr>
      <vt:lpstr>Dapr APIs &amp; Cross cutting concerns</vt:lpstr>
      <vt:lpstr>Service Invocation API</vt:lpstr>
      <vt:lpstr>Service Invocation</vt:lpstr>
      <vt:lpstr>Service Invocation</vt:lpstr>
      <vt:lpstr>Service Invocation</vt:lpstr>
      <vt:lpstr>Service Invocation in JavaScript</vt:lpstr>
      <vt:lpstr>Service Invocation Demo</vt:lpstr>
      <vt:lpstr>Publish / Subscribe API</vt:lpstr>
      <vt:lpstr>Publish / Subscribe</vt:lpstr>
      <vt:lpstr>Publish / Subscribe</vt:lpstr>
      <vt:lpstr>Publish / Subscribe</vt:lpstr>
      <vt:lpstr>Publish / Subscribe Component</vt:lpstr>
      <vt:lpstr>Publish / Subscribe with JavaScript SDK</vt:lpstr>
      <vt:lpstr>Publish / Subscribe Demo</vt:lpstr>
      <vt:lpstr>State Management API (Key/Value)</vt:lpstr>
      <vt:lpstr>State Management</vt:lpstr>
      <vt:lpstr>State Management (Key/Value)</vt:lpstr>
      <vt:lpstr>State Management (Key/Value)</vt:lpstr>
      <vt:lpstr>State Management with JavaScript SDK</vt:lpstr>
      <vt:lpstr>State Management (Key/Value) Demo</vt:lpstr>
      <vt:lpstr>Dapr Workflow</vt:lpstr>
      <vt:lpstr>Dapr Workflow</vt:lpstr>
      <vt:lpstr>Workflow example</vt:lpstr>
      <vt:lpstr>Task Chaining </vt:lpstr>
      <vt:lpstr>Task Chaining with with .NET SDK </vt:lpstr>
      <vt:lpstr>Fan-out/Fan-in</vt:lpstr>
      <vt:lpstr>Fan-out/Fan-in with .NET SDK</vt:lpstr>
      <vt:lpstr>Monitor</vt:lpstr>
      <vt:lpstr>Monitor with .NET SDK</vt:lpstr>
      <vt:lpstr>External System Interaction</vt:lpstr>
      <vt:lpstr>External System Interaction with .NET SDK</vt:lpstr>
      <vt:lpstr>Workflow Engine</vt:lpstr>
      <vt:lpstr>Workflow Engine built on Dapr Actors</vt:lpstr>
      <vt:lpstr>Workflow Demo</vt:lpstr>
      <vt:lpstr>Bindings API</vt:lpstr>
      <vt:lpstr>Bindings</vt:lpstr>
      <vt:lpstr>Output Bindings</vt:lpstr>
      <vt:lpstr>Output Bindings with JavaScript SDK</vt:lpstr>
      <vt:lpstr>Input Bindings</vt:lpstr>
      <vt:lpstr>Input Bindings</vt:lpstr>
      <vt:lpstr>Input Bindings</vt:lpstr>
      <vt:lpstr>Bindings Demo</vt:lpstr>
      <vt:lpstr>Secrets Management API</vt:lpstr>
      <vt:lpstr>Secrets Management</vt:lpstr>
      <vt:lpstr>Secrets Management</vt:lpstr>
      <vt:lpstr>Secrets Management with JavaScript SDK</vt:lpstr>
      <vt:lpstr>Secrets Management Demo</vt:lpstr>
      <vt:lpstr>External Configuration API</vt:lpstr>
      <vt:lpstr>External configuration</vt:lpstr>
      <vt:lpstr>External Configuration</vt:lpstr>
      <vt:lpstr>External Configuration with JavaScript SDK</vt:lpstr>
      <vt:lpstr>External Configuration Demo</vt:lpstr>
      <vt:lpstr>Actors API</vt:lpstr>
      <vt:lpstr>Actors</vt:lpstr>
      <vt:lpstr>Virtual Actor Model</vt:lpstr>
      <vt:lpstr>Actor placement</vt:lpstr>
      <vt:lpstr>Actors API</vt:lpstr>
      <vt:lpstr>Authoring Actors with .NET SDK</vt:lpstr>
      <vt:lpstr>Authoring Actors with .NET SDK</vt:lpstr>
      <vt:lpstr>Actors Demo</vt:lpstr>
      <vt:lpstr>Distributed Lock API</vt:lpstr>
      <vt:lpstr>Distributed lock</vt:lpstr>
      <vt:lpstr>Distributed lock</vt:lpstr>
      <vt:lpstr>Distributed lock</vt:lpstr>
      <vt:lpstr>Distributed lock</vt:lpstr>
      <vt:lpstr>Cryptography API</vt:lpstr>
      <vt:lpstr>Cryptography</vt:lpstr>
      <vt:lpstr>Cryptography</vt:lpstr>
      <vt:lpstr>Cryptography Demo</vt:lpstr>
      <vt:lpstr>Jobs API</vt:lpstr>
      <vt:lpstr>Jobs</vt:lpstr>
      <vt:lpstr>Jobs</vt:lpstr>
      <vt:lpstr>Jobs Demo</vt:lpstr>
      <vt:lpstr>Conversation API</vt:lpstr>
      <vt:lpstr>Conversation</vt:lpstr>
      <vt:lpstr>Conversation</vt:lpstr>
      <vt:lpstr>Conversation Demo</vt:lpstr>
      <vt:lpstr>Security</vt:lpstr>
      <vt:lpstr>Secure Dapr to Dapr communication</vt:lpstr>
      <vt:lpstr>mTLS in K8s mode</vt:lpstr>
      <vt:lpstr>Access policies</vt:lpstr>
      <vt:lpstr>Access policies</vt:lpstr>
      <vt:lpstr>Observability</vt:lpstr>
      <vt:lpstr>Distributed tracing</vt:lpstr>
      <vt:lpstr>Resiliency</vt:lpstr>
      <vt:lpstr>Service invocation resiliency</vt:lpstr>
      <vt:lpstr>Outbound component resiliency</vt:lpstr>
      <vt:lpstr>Inbound component resiliency</vt:lpstr>
      <vt:lpstr>Pub/Sub resiliency</vt:lpstr>
      <vt:lpstr>Resiliency</vt:lpstr>
      <vt:lpstr>Hosting modes</vt:lpstr>
      <vt:lpstr>Hosting modes</vt:lpstr>
      <vt:lpstr>Hosting modes</vt:lpstr>
      <vt:lpstr>Local development with the Dapr CLI</vt:lpstr>
      <vt:lpstr>Dapr in self-hosted mode on VMs</vt:lpstr>
      <vt:lpstr>Dapr on Kubernetes</vt:lpstr>
      <vt:lpstr>Serverless</vt:lpstr>
      <vt:lpstr>Serverless</vt:lpstr>
      <vt:lpstr>Dapr Resources</vt:lpstr>
      <vt:lpstr>Claim the Dapr Community Supporter badge!</vt:lpstr>
      <vt:lpstr>Dapr presentation assets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Marc Duiker</cp:lastModifiedBy>
  <cp:revision>46</cp:revision>
  <dcterms:created xsi:type="dcterms:W3CDTF">2023-07-25T15:46:21Z</dcterms:created>
  <dcterms:modified xsi:type="dcterms:W3CDTF">2025-02-05T15:07:05Z</dcterms:modified>
</cp:coreProperties>
</file>